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7" r:id="rId8"/>
    <p:sldId id="332" r:id="rId9"/>
    <p:sldId id="298" r:id="rId10"/>
    <p:sldId id="262" r:id="rId11"/>
    <p:sldId id="333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334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335" r:id="rId48"/>
    <p:sldId id="336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B49CB"/>
    <a:srgbClr val="0948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2" d="100"/>
          <a:sy n="82" d="100"/>
        </p:scale>
        <p:origin x="126" y="5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 dirty="0" smtClean="0"/>
              <a:t>Model </a:t>
            </a:r>
            <a:r>
              <a:rPr lang="tr-TR" dirty="0" err="1" smtClean="0"/>
              <a:t>Accuracies</a:t>
            </a:r>
            <a:endParaRPr lang="tr-TR" dirty="0" smtClean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Sayfa1!$B$1</c:f>
              <c:strCache>
                <c:ptCount val="1"/>
                <c:pt idx="0">
                  <c:v>K-Neighbor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Sayfa1!$A$2</c:f>
              <c:numCache>
                <c:formatCode>General</c:formatCode>
                <c:ptCount val="1"/>
              </c:numCache>
            </c:numRef>
          </c:cat>
          <c:val>
            <c:numRef>
              <c:f>Sayfa1!$B$2</c:f>
              <c:numCache>
                <c:formatCode>General</c:formatCode>
                <c:ptCount val="1"/>
                <c:pt idx="0">
                  <c:v>0.83333000000000002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59-4F52-92D4-0AF54DF83F81}"/>
            </c:ext>
          </c:extLst>
        </c:ser>
        <c:ser>
          <c:idx val="1"/>
          <c:order val="1"/>
          <c:tx>
            <c:strRef>
              <c:f>Sayfa1!$C$1</c:f>
              <c:strCache>
                <c:ptCount val="1"/>
                <c:pt idx="0">
                  <c:v>Support Vector Machine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Sayfa1!$A$2</c:f>
              <c:numCache>
                <c:formatCode>General</c:formatCode>
                <c:ptCount val="1"/>
              </c:numCache>
            </c:numRef>
          </c:cat>
          <c:val>
            <c:numRef>
              <c:f>Sayfa1!$C$2</c:f>
              <c:numCache>
                <c:formatCode>General</c:formatCode>
                <c:ptCount val="1"/>
                <c:pt idx="0">
                  <c:v>0.83333000000000002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59-4F52-92D4-0AF54DF83F81}"/>
            </c:ext>
          </c:extLst>
        </c:ser>
        <c:ser>
          <c:idx val="2"/>
          <c:order val="2"/>
          <c:tx>
            <c:strRef>
              <c:f>Sayfa1!$D$1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Sayfa1!$A$2</c:f>
              <c:numCache>
                <c:formatCode>General</c:formatCode>
                <c:ptCount val="1"/>
              </c:numCache>
            </c:numRef>
          </c:cat>
          <c:val>
            <c:numRef>
              <c:f>Sayfa1!$D$2</c:f>
              <c:numCache>
                <c:formatCode>General</c:formatCode>
                <c:ptCount val="1"/>
                <c:pt idx="0">
                  <c:v>0.83333000000000002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59-4F52-92D4-0AF54DF83F81}"/>
            </c:ext>
          </c:extLst>
        </c:ser>
        <c:ser>
          <c:idx val="3"/>
          <c:order val="3"/>
          <c:tx>
            <c:strRef>
              <c:f>Sayfa1!$E$1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Sayfa1!$A$2</c:f>
              <c:numCache>
                <c:formatCode>General</c:formatCode>
                <c:ptCount val="1"/>
              </c:numCache>
            </c:numRef>
          </c:cat>
          <c:val>
            <c:numRef>
              <c:f>Sayfa1!$E$2</c:f>
              <c:numCache>
                <c:formatCode>General</c:formatCode>
                <c:ptCount val="1"/>
                <c:pt idx="0">
                  <c:v>0.83333000000000002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E59-4F52-92D4-0AF54DF83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1920400"/>
        <c:axId val="2101926224"/>
      </c:barChart>
      <c:catAx>
        <c:axId val="2101920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926224"/>
        <c:crosses val="autoZero"/>
        <c:auto val="1"/>
        <c:lblAlgn val="ctr"/>
        <c:lblOffset val="100"/>
        <c:noMultiLvlLbl val="0"/>
      </c:catAx>
      <c:valAx>
        <c:axId val="210192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920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DC92F1-34D8-4FF3-A31C-E14C7C1CA0E9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4B2FEA2-F590-477C-BCE9-DEAF12612307}">
      <dgm:prSet phldrT="[Metin]"/>
      <dgm:spPr/>
      <dgm:t>
        <a:bodyPr/>
        <a:lstStyle/>
        <a:p>
          <a:r>
            <a:rPr lang="tr-TR" dirty="0" smtClean="0"/>
            <a:t>Define a </a:t>
          </a:r>
          <a:r>
            <a:rPr lang="tr-TR" dirty="0" err="1" smtClean="0"/>
            <a:t>variable</a:t>
          </a:r>
          <a:r>
            <a:rPr lang="tr-TR" dirty="0" smtClean="0"/>
            <a:t> </a:t>
          </a:r>
          <a:r>
            <a:rPr lang="tr-TR" dirty="0" err="1" smtClean="0"/>
            <a:t>includes</a:t>
          </a:r>
          <a:r>
            <a:rPr lang="tr-TR" dirty="0" smtClean="0"/>
            <a:t> </a:t>
          </a:r>
          <a:r>
            <a:rPr lang="tr-TR" dirty="0" err="1" smtClean="0"/>
            <a:t>website</a:t>
          </a:r>
          <a:r>
            <a:rPr lang="tr-TR" dirty="0" smtClean="0"/>
            <a:t> link</a:t>
          </a:r>
          <a:endParaRPr lang="tr-TR" dirty="0"/>
        </a:p>
      </dgm:t>
    </dgm:pt>
    <dgm:pt modelId="{0038B40C-FBF1-447C-B193-DB9FADFC6D50}" type="parTrans" cxnId="{E1C844BD-6A47-4BEF-A361-AB2327981405}">
      <dgm:prSet/>
      <dgm:spPr/>
      <dgm:t>
        <a:bodyPr/>
        <a:lstStyle/>
        <a:p>
          <a:endParaRPr lang="tr-TR"/>
        </a:p>
      </dgm:t>
    </dgm:pt>
    <dgm:pt modelId="{ACDD59C6-7186-4C52-AE4A-3976796D7497}" type="sibTrans" cxnId="{E1C844BD-6A47-4BEF-A361-AB2327981405}">
      <dgm:prSet/>
      <dgm:spPr/>
      <dgm:t>
        <a:bodyPr/>
        <a:lstStyle/>
        <a:p>
          <a:endParaRPr lang="tr-TR"/>
        </a:p>
      </dgm:t>
    </dgm:pt>
    <dgm:pt modelId="{9961BF14-DACD-4348-9246-FBB6F411E1E8}">
      <dgm:prSet phldrT="[Metin]"/>
      <dgm:spPr/>
      <dgm:t>
        <a:bodyPr/>
        <a:lstStyle/>
        <a:p>
          <a:r>
            <a:rPr lang="tr-TR" dirty="0" err="1" smtClean="0"/>
            <a:t>Use</a:t>
          </a:r>
          <a:r>
            <a:rPr lang="tr-TR" dirty="0" smtClean="0"/>
            <a:t> </a:t>
          </a:r>
          <a:r>
            <a:rPr lang="tr-TR" dirty="0" err="1" smtClean="0"/>
            <a:t>requests.get</a:t>
          </a:r>
          <a:r>
            <a:rPr lang="tr-TR" dirty="0" smtClean="0"/>
            <a:t>() </a:t>
          </a:r>
          <a:r>
            <a:rPr lang="tr-TR" dirty="0" err="1" smtClean="0"/>
            <a:t>method</a:t>
          </a:r>
          <a:r>
            <a:rPr lang="tr-TR" dirty="0" smtClean="0"/>
            <a:t> </a:t>
          </a:r>
          <a:r>
            <a:rPr lang="tr-TR" dirty="0" err="1" smtClean="0"/>
            <a:t>with</a:t>
          </a:r>
          <a:r>
            <a:rPr lang="tr-TR" dirty="0" smtClean="0"/>
            <a:t> </a:t>
          </a:r>
          <a:r>
            <a:rPr lang="tr-TR" dirty="0" err="1" smtClean="0"/>
            <a:t>this</a:t>
          </a:r>
          <a:r>
            <a:rPr lang="tr-TR" dirty="0" smtClean="0"/>
            <a:t> </a:t>
          </a:r>
          <a:r>
            <a:rPr lang="tr-TR" dirty="0" err="1" smtClean="0"/>
            <a:t>variable</a:t>
          </a:r>
          <a:r>
            <a:rPr lang="tr-TR" dirty="0" smtClean="0"/>
            <a:t> </a:t>
          </a:r>
          <a:r>
            <a:rPr lang="tr-TR" dirty="0" err="1" smtClean="0"/>
            <a:t>for</a:t>
          </a:r>
          <a:r>
            <a:rPr lang="tr-TR" dirty="0" smtClean="0"/>
            <a:t> </a:t>
          </a:r>
          <a:r>
            <a:rPr lang="tr-TR" dirty="0" err="1" smtClean="0"/>
            <a:t>get</a:t>
          </a:r>
          <a:r>
            <a:rPr lang="tr-TR" dirty="0" smtClean="0"/>
            <a:t> HTTP </a:t>
          </a:r>
          <a:r>
            <a:rPr lang="tr-TR" dirty="0" err="1" smtClean="0"/>
            <a:t>response</a:t>
          </a:r>
          <a:r>
            <a:rPr lang="tr-TR" dirty="0" smtClean="0"/>
            <a:t> </a:t>
          </a:r>
          <a:endParaRPr lang="tr-TR" dirty="0"/>
        </a:p>
      </dgm:t>
    </dgm:pt>
    <dgm:pt modelId="{6EFACC99-0FF2-402D-931A-8E46EA7C5641}" type="parTrans" cxnId="{6888421D-9874-4770-AC32-24197C62A9D9}">
      <dgm:prSet/>
      <dgm:spPr/>
      <dgm:t>
        <a:bodyPr/>
        <a:lstStyle/>
        <a:p>
          <a:endParaRPr lang="tr-TR"/>
        </a:p>
      </dgm:t>
    </dgm:pt>
    <dgm:pt modelId="{BB3D039A-9D2C-4800-B993-2E737F128E5E}" type="sibTrans" cxnId="{6888421D-9874-4770-AC32-24197C62A9D9}">
      <dgm:prSet/>
      <dgm:spPr/>
      <dgm:t>
        <a:bodyPr/>
        <a:lstStyle/>
        <a:p>
          <a:endParaRPr lang="tr-TR"/>
        </a:p>
      </dgm:t>
    </dgm:pt>
    <dgm:pt modelId="{6FD9B61F-FAE1-43AA-AE70-3F8E039EF8BE}" type="pres">
      <dgm:prSet presAssocID="{DBDC92F1-34D8-4FF3-A31C-E14C7C1CA0E9}" presName="linearFlow" presStyleCnt="0">
        <dgm:presLayoutVars>
          <dgm:resizeHandles val="exact"/>
        </dgm:presLayoutVars>
      </dgm:prSet>
      <dgm:spPr/>
    </dgm:pt>
    <dgm:pt modelId="{0E9A9CAA-E6DF-41CC-A387-09C3B3CB8742}" type="pres">
      <dgm:prSet presAssocID="{24B2FEA2-F590-477C-BCE9-DEAF12612307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A2F6217-42AD-422F-A982-640A92776AF3}" type="pres">
      <dgm:prSet presAssocID="{ACDD59C6-7186-4C52-AE4A-3976796D7497}" presName="sibTrans" presStyleLbl="sibTrans2D1" presStyleIdx="0" presStyleCnt="1"/>
      <dgm:spPr/>
      <dgm:t>
        <a:bodyPr/>
        <a:lstStyle/>
        <a:p>
          <a:endParaRPr lang="tr-TR"/>
        </a:p>
      </dgm:t>
    </dgm:pt>
    <dgm:pt modelId="{DC8BED8A-1677-4351-BE67-E808F92507EE}" type="pres">
      <dgm:prSet presAssocID="{ACDD59C6-7186-4C52-AE4A-3976796D7497}" presName="connectorText" presStyleLbl="sibTrans2D1" presStyleIdx="0" presStyleCnt="1"/>
      <dgm:spPr/>
      <dgm:t>
        <a:bodyPr/>
        <a:lstStyle/>
        <a:p>
          <a:endParaRPr lang="tr-TR"/>
        </a:p>
      </dgm:t>
    </dgm:pt>
    <dgm:pt modelId="{DDD48A14-F1E6-4E85-8EEF-EA1616276CF4}" type="pres">
      <dgm:prSet presAssocID="{9961BF14-DACD-4348-9246-FBB6F411E1E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412A93C9-2084-4C6B-8ECA-2BA907B2DA80}" type="presOf" srcId="{DBDC92F1-34D8-4FF3-A31C-E14C7C1CA0E9}" destId="{6FD9B61F-FAE1-43AA-AE70-3F8E039EF8BE}" srcOrd="0" destOrd="0" presId="urn:microsoft.com/office/officeart/2005/8/layout/process2"/>
    <dgm:cxn modelId="{906340F9-E13F-47BD-8024-F3DB4E7EDD05}" type="presOf" srcId="{ACDD59C6-7186-4C52-AE4A-3976796D7497}" destId="{DC8BED8A-1677-4351-BE67-E808F92507EE}" srcOrd="1" destOrd="0" presId="urn:microsoft.com/office/officeart/2005/8/layout/process2"/>
    <dgm:cxn modelId="{D8326F58-1FA8-46E7-B53E-23CC00B2CC50}" type="presOf" srcId="{ACDD59C6-7186-4C52-AE4A-3976796D7497}" destId="{7A2F6217-42AD-422F-A982-640A92776AF3}" srcOrd="0" destOrd="0" presId="urn:microsoft.com/office/officeart/2005/8/layout/process2"/>
    <dgm:cxn modelId="{E1C844BD-6A47-4BEF-A361-AB2327981405}" srcId="{DBDC92F1-34D8-4FF3-A31C-E14C7C1CA0E9}" destId="{24B2FEA2-F590-477C-BCE9-DEAF12612307}" srcOrd="0" destOrd="0" parTransId="{0038B40C-FBF1-447C-B193-DB9FADFC6D50}" sibTransId="{ACDD59C6-7186-4C52-AE4A-3976796D7497}"/>
    <dgm:cxn modelId="{1FFA112A-3E01-44F9-AA4A-9C7DDC8DB0E9}" type="presOf" srcId="{24B2FEA2-F590-477C-BCE9-DEAF12612307}" destId="{0E9A9CAA-E6DF-41CC-A387-09C3B3CB8742}" srcOrd="0" destOrd="0" presId="urn:microsoft.com/office/officeart/2005/8/layout/process2"/>
    <dgm:cxn modelId="{6888421D-9874-4770-AC32-24197C62A9D9}" srcId="{DBDC92F1-34D8-4FF3-A31C-E14C7C1CA0E9}" destId="{9961BF14-DACD-4348-9246-FBB6F411E1E8}" srcOrd="1" destOrd="0" parTransId="{6EFACC99-0FF2-402D-931A-8E46EA7C5641}" sibTransId="{BB3D039A-9D2C-4800-B993-2E737F128E5E}"/>
    <dgm:cxn modelId="{53AB74B5-8918-441F-819E-F379709AAD58}" type="presOf" srcId="{9961BF14-DACD-4348-9246-FBB6F411E1E8}" destId="{DDD48A14-F1E6-4E85-8EEF-EA1616276CF4}" srcOrd="0" destOrd="0" presId="urn:microsoft.com/office/officeart/2005/8/layout/process2"/>
    <dgm:cxn modelId="{243EF09D-34AC-4E64-8893-B152F95D1233}" type="presParOf" srcId="{6FD9B61F-FAE1-43AA-AE70-3F8E039EF8BE}" destId="{0E9A9CAA-E6DF-41CC-A387-09C3B3CB8742}" srcOrd="0" destOrd="0" presId="urn:microsoft.com/office/officeart/2005/8/layout/process2"/>
    <dgm:cxn modelId="{506A8409-C7DF-47E5-A40D-454B1EA7607C}" type="presParOf" srcId="{6FD9B61F-FAE1-43AA-AE70-3F8E039EF8BE}" destId="{7A2F6217-42AD-422F-A982-640A92776AF3}" srcOrd="1" destOrd="0" presId="urn:microsoft.com/office/officeart/2005/8/layout/process2"/>
    <dgm:cxn modelId="{8B168C4B-566D-4519-A33F-B2EBFB594353}" type="presParOf" srcId="{7A2F6217-42AD-422F-A982-640A92776AF3}" destId="{DC8BED8A-1677-4351-BE67-E808F92507EE}" srcOrd="0" destOrd="0" presId="urn:microsoft.com/office/officeart/2005/8/layout/process2"/>
    <dgm:cxn modelId="{D4FBD2F3-DF24-4489-9392-2FA5FE1A126D}" type="presParOf" srcId="{6FD9B61F-FAE1-43AA-AE70-3F8E039EF8BE}" destId="{DDD48A14-F1E6-4E85-8EEF-EA1616276CF4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DEB992-CA29-4EC4-BCDD-DB7585560DA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8C25876-49ED-43BF-8A3C-BDB99EB48C19}">
      <dgm:prSet phldrT="[Metin]"/>
      <dgm:spPr/>
      <dgm:t>
        <a:bodyPr/>
        <a:lstStyle/>
        <a:p>
          <a:r>
            <a:rPr lang="tr-TR" dirty="0" err="1" smtClean="0"/>
            <a:t>Created</a:t>
          </a:r>
          <a:r>
            <a:rPr lang="tr-TR" dirty="0" smtClean="0"/>
            <a:t> </a:t>
          </a:r>
          <a:r>
            <a:rPr lang="tr-TR" dirty="0" err="1" smtClean="0"/>
            <a:t>object</a:t>
          </a:r>
          <a:r>
            <a:rPr lang="tr-TR" dirty="0" smtClean="0"/>
            <a:t> </a:t>
          </a:r>
          <a:r>
            <a:rPr lang="tr-TR" dirty="0" err="1" smtClean="0"/>
            <a:t>from</a:t>
          </a:r>
          <a:r>
            <a:rPr lang="tr-TR" dirty="0" smtClean="0"/>
            <a:t> </a:t>
          </a:r>
          <a:r>
            <a:rPr lang="tr-TR" dirty="0" err="1" smtClean="0"/>
            <a:t>response</a:t>
          </a:r>
          <a:r>
            <a:rPr lang="tr-TR" dirty="0" smtClean="0"/>
            <a:t> </a:t>
          </a:r>
          <a:r>
            <a:rPr lang="tr-TR" dirty="0" err="1" smtClean="0"/>
            <a:t>text</a:t>
          </a:r>
          <a:r>
            <a:rPr lang="tr-TR" dirty="0" smtClean="0"/>
            <a:t> </a:t>
          </a:r>
          <a:r>
            <a:rPr lang="tr-TR" dirty="0" err="1" smtClean="0"/>
            <a:t>with</a:t>
          </a:r>
          <a:r>
            <a:rPr lang="tr-TR" dirty="0" smtClean="0"/>
            <a:t> </a:t>
          </a:r>
          <a:r>
            <a:rPr lang="tr-TR" dirty="0" err="1" smtClean="0"/>
            <a:t>BeautifulSoup</a:t>
          </a:r>
          <a:endParaRPr lang="tr-TR" dirty="0"/>
        </a:p>
      </dgm:t>
    </dgm:pt>
    <dgm:pt modelId="{C9D22883-80D8-4593-80BC-DF8014F956F6}" type="parTrans" cxnId="{625B4FE4-1F57-4C01-AB43-DBD9FF776AC4}">
      <dgm:prSet/>
      <dgm:spPr/>
      <dgm:t>
        <a:bodyPr/>
        <a:lstStyle/>
        <a:p>
          <a:endParaRPr lang="tr-TR"/>
        </a:p>
      </dgm:t>
    </dgm:pt>
    <dgm:pt modelId="{65FBFCE6-2264-4370-9ADF-99A8C80A3AAA}" type="sibTrans" cxnId="{625B4FE4-1F57-4C01-AB43-DBD9FF776AC4}">
      <dgm:prSet/>
      <dgm:spPr/>
      <dgm:t>
        <a:bodyPr/>
        <a:lstStyle/>
        <a:p>
          <a:endParaRPr lang="tr-TR"/>
        </a:p>
      </dgm:t>
    </dgm:pt>
    <dgm:pt modelId="{B09F3516-5690-4C5A-ACCF-1BCCF8637F71}">
      <dgm:prSet phldrT="[Metin]"/>
      <dgm:spPr/>
      <dgm:t>
        <a:bodyPr/>
        <a:lstStyle/>
        <a:p>
          <a:r>
            <a:rPr lang="tr-TR" dirty="0" err="1" smtClean="0"/>
            <a:t>Used</a:t>
          </a:r>
          <a:r>
            <a:rPr lang="tr-TR" dirty="0" smtClean="0"/>
            <a:t> </a:t>
          </a:r>
          <a:r>
            <a:rPr lang="tr-TR" dirty="0" err="1" smtClean="0"/>
            <a:t>find_all</a:t>
          </a:r>
          <a:r>
            <a:rPr lang="tr-TR" dirty="0" smtClean="0"/>
            <a:t>() </a:t>
          </a:r>
          <a:r>
            <a:rPr lang="tr-TR" dirty="0" err="1" smtClean="0"/>
            <a:t>function</a:t>
          </a:r>
          <a:r>
            <a:rPr lang="tr-TR" dirty="0" smtClean="0"/>
            <a:t> </a:t>
          </a:r>
          <a:r>
            <a:rPr lang="tr-TR" dirty="0" err="1" smtClean="0"/>
            <a:t>for</a:t>
          </a:r>
          <a:r>
            <a:rPr lang="tr-TR" dirty="0" smtClean="0"/>
            <a:t> ‘</a:t>
          </a:r>
          <a:r>
            <a:rPr lang="tr-TR" dirty="0" err="1" smtClean="0"/>
            <a:t>table</a:t>
          </a:r>
          <a:r>
            <a:rPr lang="tr-TR" dirty="0" smtClean="0"/>
            <a:t>’ </a:t>
          </a:r>
          <a:r>
            <a:rPr lang="tr-TR" dirty="0" err="1" smtClean="0"/>
            <a:t>type</a:t>
          </a:r>
          <a:r>
            <a:rPr lang="tr-TR" dirty="0" smtClean="0"/>
            <a:t> </a:t>
          </a:r>
          <a:r>
            <a:rPr lang="tr-TR" dirty="0" err="1" smtClean="0"/>
            <a:t>elements</a:t>
          </a:r>
          <a:endParaRPr lang="tr-TR" dirty="0"/>
        </a:p>
      </dgm:t>
    </dgm:pt>
    <dgm:pt modelId="{2FC35351-E82F-4B85-B208-663B0E7D8146}" type="parTrans" cxnId="{AD9A659D-872A-4B6A-AD2A-1ABABF31DF9E}">
      <dgm:prSet/>
      <dgm:spPr/>
      <dgm:t>
        <a:bodyPr/>
        <a:lstStyle/>
        <a:p>
          <a:endParaRPr lang="tr-TR"/>
        </a:p>
      </dgm:t>
    </dgm:pt>
    <dgm:pt modelId="{FB1CD83B-7525-43C5-814F-ACEF4EA30831}" type="sibTrans" cxnId="{AD9A659D-872A-4B6A-AD2A-1ABABF31DF9E}">
      <dgm:prSet/>
      <dgm:spPr/>
      <dgm:t>
        <a:bodyPr/>
        <a:lstStyle/>
        <a:p>
          <a:endParaRPr lang="tr-TR"/>
        </a:p>
      </dgm:t>
    </dgm:pt>
    <dgm:pt modelId="{281AE9DD-82A4-4FB2-BB01-A0A8E3AE577A}">
      <dgm:prSet phldrT="[Metin]"/>
      <dgm:spPr/>
      <dgm:t>
        <a:bodyPr/>
        <a:lstStyle/>
        <a:p>
          <a:r>
            <a:rPr lang="tr-TR" dirty="0" err="1" smtClean="0"/>
            <a:t>Used</a:t>
          </a:r>
          <a:r>
            <a:rPr lang="tr-TR" dirty="0" smtClean="0"/>
            <a:t> </a:t>
          </a:r>
          <a:r>
            <a:rPr lang="tr-TR" dirty="0" err="1" smtClean="0"/>
            <a:t>extract_column_from_header</a:t>
          </a:r>
          <a:r>
            <a:rPr lang="tr-TR" dirty="0" smtClean="0"/>
            <a:t>() </a:t>
          </a:r>
          <a:r>
            <a:rPr lang="tr-TR" dirty="0" err="1" smtClean="0"/>
            <a:t>function</a:t>
          </a:r>
          <a:r>
            <a:rPr lang="tr-TR" dirty="0" smtClean="0"/>
            <a:t> </a:t>
          </a:r>
          <a:r>
            <a:rPr lang="tr-TR" dirty="0" err="1" smtClean="0"/>
            <a:t>for</a:t>
          </a:r>
          <a:r>
            <a:rPr lang="tr-TR" dirty="0" smtClean="0"/>
            <a:t> </a:t>
          </a:r>
          <a:r>
            <a:rPr lang="tr-TR" dirty="0" err="1" smtClean="0"/>
            <a:t>column</a:t>
          </a:r>
          <a:r>
            <a:rPr lang="tr-TR" dirty="0" smtClean="0"/>
            <a:t> </a:t>
          </a:r>
          <a:r>
            <a:rPr lang="tr-TR" dirty="0" err="1" smtClean="0"/>
            <a:t>names</a:t>
          </a:r>
          <a:endParaRPr lang="tr-TR" dirty="0"/>
        </a:p>
      </dgm:t>
    </dgm:pt>
    <dgm:pt modelId="{CFE0CF9C-0C50-4CAD-BEB8-76433BD888A4}" type="parTrans" cxnId="{F7A307CF-958F-4ADE-A955-9F4EB3CBF233}">
      <dgm:prSet/>
      <dgm:spPr/>
      <dgm:t>
        <a:bodyPr/>
        <a:lstStyle/>
        <a:p>
          <a:endParaRPr lang="tr-TR"/>
        </a:p>
      </dgm:t>
    </dgm:pt>
    <dgm:pt modelId="{E25C3ECB-1AAB-44FF-9C00-6B488A30712C}" type="sibTrans" cxnId="{F7A307CF-958F-4ADE-A955-9F4EB3CBF233}">
      <dgm:prSet/>
      <dgm:spPr/>
      <dgm:t>
        <a:bodyPr/>
        <a:lstStyle/>
        <a:p>
          <a:endParaRPr lang="tr-TR"/>
        </a:p>
      </dgm:t>
    </dgm:pt>
    <dgm:pt modelId="{F300AE97-9CD3-41B6-ABDA-3960DF60690A}">
      <dgm:prSet/>
      <dgm:spPr/>
      <dgm:t>
        <a:bodyPr/>
        <a:lstStyle/>
        <a:p>
          <a:r>
            <a:rPr lang="tr-TR" dirty="0" smtClean="0"/>
            <a:t>C</a:t>
          </a:r>
          <a:r>
            <a:rPr lang="en-US" dirty="0" err="1" smtClean="0"/>
            <a:t>reate</a:t>
          </a:r>
          <a:r>
            <a:rPr lang="tr-TR" dirty="0" smtClean="0"/>
            <a:t>d</a:t>
          </a:r>
          <a:r>
            <a:rPr lang="en-US" dirty="0" smtClean="0"/>
            <a:t> a </a:t>
          </a:r>
          <a:r>
            <a:rPr lang="tr-TR" dirty="0" err="1" smtClean="0"/>
            <a:t>dictionary</a:t>
          </a:r>
          <a:r>
            <a:rPr lang="tr-TR" dirty="0" smtClean="0"/>
            <a:t> </a:t>
          </a:r>
          <a:r>
            <a:rPr lang="en-US" dirty="0" smtClean="0"/>
            <a:t>by parsing the HTML tables</a:t>
          </a:r>
          <a:endParaRPr lang="tr-TR" dirty="0"/>
        </a:p>
      </dgm:t>
    </dgm:pt>
    <dgm:pt modelId="{17FD7394-24D5-4C7B-A550-0BD520CB86E9}" type="parTrans" cxnId="{462C51FB-5E16-4355-B5FB-D9CA95F23DB6}">
      <dgm:prSet/>
      <dgm:spPr/>
      <dgm:t>
        <a:bodyPr/>
        <a:lstStyle/>
        <a:p>
          <a:endParaRPr lang="tr-TR"/>
        </a:p>
      </dgm:t>
    </dgm:pt>
    <dgm:pt modelId="{0B7789A9-6A2A-42D7-AD88-81B778A16F7C}" type="sibTrans" cxnId="{462C51FB-5E16-4355-B5FB-D9CA95F23DB6}">
      <dgm:prSet/>
      <dgm:spPr/>
      <dgm:t>
        <a:bodyPr/>
        <a:lstStyle/>
        <a:p>
          <a:endParaRPr lang="tr-TR"/>
        </a:p>
      </dgm:t>
    </dgm:pt>
    <dgm:pt modelId="{22134683-079F-437C-B376-79AF50CD71A7}">
      <dgm:prSet/>
      <dgm:spPr/>
      <dgm:t>
        <a:bodyPr/>
        <a:lstStyle/>
        <a:p>
          <a:r>
            <a:rPr lang="tr-TR" dirty="0" err="1" smtClean="0"/>
            <a:t>Converted</a:t>
          </a:r>
          <a:r>
            <a:rPr lang="tr-TR" dirty="0" smtClean="0"/>
            <a:t> </a:t>
          </a:r>
          <a:r>
            <a:rPr lang="tr-TR" dirty="0" err="1" smtClean="0"/>
            <a:t>dictionary</a:t>
          </a:r>
          <a:r>
            <a:rPr lang="tr-TR" dirty="0" smtClean="0"/>
            <a:t> </a:t>
          </a:r>
          <a:r>
            <a:rPr lang="tr-TR" dirty="0" err="1" smtClean="0"/>
            <a:t>to</a:t>
          </a:r>
          <a:r>
            <a:rPr lang="tr-TR" dirty="0" smtClean="0"/>
            <a:t> </a:t>
          </a:r>
          <a:r>
            <a:rPr lang="tr-TR" dirty="0" err="1" smtClean="0"/>
            <a:t>dataframe</a:t>
          </a:r>
          <a:r>
            <a:rPr lang="tr-TR" dirty="0" smtClean="0"/>
            <a:t> </a:t>
          </a:r>
          <a:endParaRPr lang="tr-TR" dirty="0"/>
        </a:p>
      </dgm:t>
    </dgm:pt>
    <dgm:pt modelId="{B09E80CE-0F41-4721-BE8C-6DB221662A3E}" type="parTrans" cxnId="{D0272A8D-168C-484C-ABD9-95B7D5AE2545}">
      <dgm:prSet/>
      <dgm:spPr/>
      <dgm:t>
        <a:bodyPr/>
        <a:lstStyle/>
        <a:p>
          <a:endParaRPr lang="tr-TR"/>
        </a:p>
      </dgm:t>
    </dgm:pt>
    <dgm:pt modelId="{84876418-1FEB-4AD1-8AC4-6BE5893D4147}" type="sibTrans" cxnId="{D0272A8D-168C-484C-ABD9-95B7D5AE2545}">
      <dgm:prSet/>
      <dgm:spPr/>
      <dgm:t>
        <a:bodyPr/>
        <a:lstStyle/>
        <a:p>
          <a:endParaRPr lang="tr-TR"/>
        </a:p>
      </dgm:t>
    </dgm:pt>
    <dgm:pt modelId="{85ED015A-CFBD-4512-AE92-AE5FAB401079}" type="pres">
      <dgm:prSet presAssocID="{BDDEB992-CA29-4EC4-BCDD-DB7585560DA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1D8687A4-96BA-4C17-9609-28B599B1D974}" type="pres">
      <dgm:prSet presAssocID="{BDDEB992-CA29-4EC4-BCDD-DB7585560DA3}" presName="dummyMaxCanvas" presStyleCnt="0">
        <dgm:presLayoutVars/>
      </dgm:prSet>
      <dgm:spPr/>
    </dgm:pt>
    <dgm:pt modelId="{4F6611D2-7DDB-4AB2-B21A-DEC5905016F0}" type="pres">
      <dgm:prSet presAssocID="{BDDEB992-CA29-4EC4-BCDD-DB7585560DA3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322728D-E015-4C74-AF52-225C2D31C326}" type="pres">
      <dgm:prSet presAssocID="{BDDEB992-CA29-4EC4-BCDD-DB7585560DA3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C1349CB-8272-461C-8007-C1D6BA642C1C}" type="pres">
      <dgm:prSet presAssocID="{BDDEB992-CA29-4EC4-BCDD-DB7585560DA3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C3804DD-214F-4F8F-9BE0-C9B567C59178}" type="pres">
      <dgm:prSet presAssocID="{BDDEB992-CA29-4EC4-BCDD-DB7585560DA3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2391FD3-A7A2-46F5-9716-B5B801668A6D}" type="pres">
      <dgm:prSet presAssocID="{BDDEB992-CA29-4EC4-BCDD-DB7585560DA3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FF26906-3C0F-47BD-B425-F236E398E967}" type="pres">
      <dgm:prSet presAssocID="{BDDEB992-CA29-4EC4-BCDD-DB7585560DA3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DEF59AA-B928-4967-BEA1-5FBBA164076D}" type="pres">
      <dgm:prSet presAssocID="{BDDEB992-CA29-4EC4-BCDD-DB7585560DA3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8163661-4D90-4DC1-ACAC-0B5E2F6E5DCF}" type="pres">
      <dgm:prSet presAssocID="{BDDEB992-CA29-4EC4-BCDD-DB7585560DA3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3E12C92-5A08-418D-A924-B53B276549FB}" type="pres">
      <dgm:prSet presAssocID="{BDDEB992-CA29-4EC4-BCDD-DB7585560DA3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405A1C2-DDB5-477E-A47A-A96733C616B4}" type="pres">
      <dgm:prSet presAssocID="{BDDEB992-CA29-4EC4-BCDD-DB7585560DA3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230EB1E-F1FA-47C5-9272-4CC5559979FB}" type="pres">
      <dgm:prSet presAssocID="{BDDEB992-CA29-4EC4-BCDD-DB7585560DA3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EF2F9BE-7350-4CA0-A3FD-CCFFCD71A024}" type="pres">
      <dgm:prSet presAssocID="{BDDEB992-CA29-4EC4-BCDD-DB7585560DA3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D20B940-8135-4957-87DF-D1591B63CB7D}" type="pres">
      <dgm:prSet presAssocID="{BDDEB992-CA29-4EC4-BCDD-DB7585560DA3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5A1D294-F200-4B98-8CB8-436FEF4B509E}" type="pres">
      <dgm:prSet presAssocID="{BDDEB992-CA29-4EC4-BCDD-DB7585560DA3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38A5333E-7DFE-49DB-9BE2-886A13C44AC6}" type="presOf" srcId="{B09F3516-5690-4C5A-ACCF-1BCCF8637F71}" destId="{D230EB1E-F1FA-47C5-9272-4CC5559979FB}" srcOrd="1" destOrd="0" presId="urn:microsoft.com/office/officeart/2005/8/layout/vProcess5"/>
    <dgm:cxn modelId="{AD9A659D-872A-4B6A-AD2A-1ABABF31DF9E}" srcId="{BDDEB992-CA29-4EC4-BCDD-DB7585560DA3}" destId="{B09F3516-5690-4C5A-ACCF-1BCCF8637F71}" srcOrd="1" destOrd="0" parTransId="{2FC35351-E82F-4B85-B208-663B0E7D8146}" sibTransId="{FB1CD83B-7525-43C5-814F-ACEF4EA30831}"/>
    <dgm:cxn modelId="{98DE35E0-5A3E-475F-B429-444FF1FB9C5F}" type="presOf" srcId="{A8C25876-49ED-43BF-8A3C-BDB99EB48C19}" destId="{4F6611D2-7DDB-4AB2-B21A-DEC5905016F0}" srcOrd="0" destOrd="0" presId="urn:microsoft.com/office/officeart/2005/8/layout/vProcess5"/>
    <dgm:cxn modelId="{462C51FB-5E16-4355-B5FB-D9CA95F23DB6}" srcId="{BDDEB992-CA29-4EC4-BCDD-DB7585560DA3}" destId="{F300AE97-9CD3-41B6-ABDA-3960DF60690A}" srcOrd="3" destOrd="0" parTransId="{17FD7394-24D5-4C7B-A550-0BD520CB86E9}" sibTransId="{0B7789A9-6A2A-42D7-AD88-81B778A16F7C}"/>
    <dgm:cxn modelId="{10CF8E96-A6A4-4F22-81C8-31A0DD2F332B}" type="presOf" srcId="{22134683-079F-437C-B376-79AF50CD71A7}" destId="{92391FD3-A7A2-46F5-9716-B5B801668A6D}" srcOrd="0" destOrd="0" presId="urn:microsoft.com/office/officeart/2005/8/layout/vProcess5"/>
    <dgm:cxn modelId="{D0272A8D-168C-484C-ABD9-95B7D5AE2545}" srcId="{BDDEB992-CA29-4EC4-BCDD-DB7585560DA3}" destId="{22134683-079F-437C-B376-79AF50CD71A7}" srcOrd="4" destOrd="0" parTransId="{B09E80CE-0F41-4721-BE8C-6DB221662A3E}" sibTransId="{84876418-1FEB-4AD1-8AC4-6BE5893D4147}"/>
    <dgm:cxn modelId="{BADCEC3B-B43F-434F-9EA5-031E20CBC3B1}" type="presOf" srcId="{BDDEB992-CA29-4EC4-BCDD-DB7585560DA3}" destId="{85ED015A-CFBD-4512-AE92-AE5FAB401079}" srcOrd="0" destOrd="0" presId="urn:microsoft.com/office/officeart/2005/8/layout/vProcess5"/>
    <dgm:cxn modelId="{AED1D5DE-0C18-451E-8B07-E9C1101D642D}" type="presOf" srcId="{65FBFCE6-2264-4370-9ADF-99A8C80A3AAA}" destId="{8FF26906-3C0F-47BD-B425-F236E398E967}" srcOrd="0" destOrd="0" presId="urn:microsoft.com/office/officeart/2005/8/layout/vProcess5"/>
    <dgm:cxn modelId="{F4BC7F0B-9A54-4863-BA11-5D8B6880772D}" type="presOf" srcId="{E25C3ECB-1AAB-44FF-9C00-6B488A30712C}" destId="{68163661-4D90-4DC1-ACAC-0B5E2F6E5DCF}" srcOrd="0" destOrd="0" presId="urn:microsoft.com/office/officeart/2005/8/layout/vProcess5"/>
    <dgm:cxn modelId="{5B521678-67F6-4B1B-B4B6-89CDE8B80802}" type="presOf" srcId="{F300AE97-9CD3-41B6-ABDA-3960DF60690A}" destId="{9D20B940-8135-4957-87DF-D1591B63CB7D}" srcOrd="1" destOrd="0" presId="urn:microsoft.com/office/officeart/2005/8/layout/vProcess5"/>
    <dgm:cxn modelId="{16820C5A-0083-42A4-A53D-E23CECC39AD8}" type="presOf" srcId="{0B7789A9-6A2A-42D7-AD88-81B778A16F7C}" destId="{63E12C92-5A08-418D-A924-B53B276549FB}" srcOrd="0" destOrd="0" presId="urn:microsoft.com/office/officeart/2005/8/layout/vProcess5"/>
    <dgm:cxn modelId="{C5E739BC-94EE-4FD7-BCBC-7A487BA075FF}" type="presOf" srcId="{281AE9DD-82A4-4FB2-BB01-A0A8E3AE577A}" destId="{9C1349CB-8272-461C-8007-C1D6BA642C1C}" srcOrd="0" destOrd="0" presId="urn:microsoft.com/office/officeart/2005/8/layout/vProcess5"/>
    <dgm:cxn modelId="{2C5ACBA5-992C-41AB-9504-905DF2359BAB}" type="presOf" srcId="{B09F3516-5690-4C5A-ACCF-1BCCF8637F71}" destId="{F322728D-E015-4C74-AF52-225C2D31C326}" srcOrd="0" destOrd="0" presId="urn:microsoft.com/office/officeart/2005/8/layout/vProcess5"/>
    <dgm:cxn modelId="{F7A307CF-958F-4ADE-A955-9F4EB3CBF233}" srcId="{BDDEB992-CA29-4EC4-BCDD-DB7585560DA3}" destId="{281AE9DD-82A4-4FB2-BB01-A0A8E3AE577A}" srcOrd="2" destOrd="0" parTransId="{CFE0CF9C-0C50-4CAD-BEB8-76433BD888A4}" sibTransId="{E25C3ECB-1AAB-44FF-9C00-6B488A30712C}"/>
    <dgm:cxn modelId="{1ABF0707-342A-45B7-AE1C-493E7711662F}" type="presOf" srcId="{A8C25876-49ED-43BF-8A3C-BDB99EB48C19}" destId="{A405A1C2-DDB5-477E-A47A-A96733C616B4}" srcOrd="1" destOrd="0" presId="urn:microsoft.com/office/officeart/2005/8/layout/vProcess5"/>
    <dgm:cxn modelId="{9CFFF1E3-CC0E-434A-8B9B-B9FF9A19EAD9}" type="presOf" srcId="{F300AE97-9CD3-41B6-ABDA-3960DF60690A}" destId="{5C3804DD-214F-4F8F-9BE0-C9B567C59178}" srcOrd="0" destOrd="0" presId="urn:microsoft.com/office/officeart/2005/8/layout/vProcess5"/>
    <dgm:cxn modelId="{FE0AD225-2FCB-40EB-9A41-7798B29C4DA3}" type="presOf" srcId="{281AE9DD-82A4-4FB2-BB01-A0A8E3AE577A}" destId="{CEF2F9BE-7350-4CA0-A3FD-CCFFCD71A024}" srcOrd="1" destOrd="0" presId="urn:microsoft.com/office/officeart/2005/8/layout/vProcess5"/>
    <dgm:cxn modelId="{D487B32D-848E-40E6-9836-CA9A72592B02}" type="presOf" srcId="{22134683-079F-437C-B376-79AF50CD71A7}" destId="{65A1D294-F200-4B98-8CB8-436FEF4B509E}" srcOrd="1" destOrd="0" presId="urn:microsoft.com/office/officeart/2005/8/layout/vProcess5"/>
    <dgm:cxn modelId="{625B4FE4-1F57-4C01-AB43-DBD9FF776AC4}" srcId="{BDDEB992-CA29-4EC4-BCDD-DB7585560DA3}" destId="{A8C25876-49ED-43BF-8A3C-BDB99EB48C19}" srcOrd="0" destOrd="0" parTransId="{C9D22883-80D8-4593-80BC-DF8014F956F6}" sibTransId="{65FBFCE6-2264-4370-9ADF-99A8C80A3AAA}"/>
    <dgm:cxn modelId="{C2A2B462-CD0C-4177-B2A9-69B2692A708C}" type="presOf" srcId="{FB1CD83B-7525-43C5-814F-ACEF4EA30831}" destId="{CDEF59AA-B928-4967-BEA1-5FBBA164076D}" srcOrd="0" destOrd="0" presId="urn:microsoft.com/office/officeart/2005/8/layout/vProcess5"/>
    <dgm:cxn modelId="{305FC85B-C299-4523-AC06-396BF11AEDD4}" type="presParOf" srcId="{85ED015A-CFBD-4512-AE92-AE5FAB401079}" destId="{1D8687A4-96BA-4C17-9609-28B599B1D974}" srcOrd="0" destOrd="0" presId="urn:microsoft.com/office/officeart/2005/8/layout/vProcess5"/>
    <dgm:cxn modelId="{A7AF9634-F077-4651-AE15-EEE8952B78A2}" type="presParOf" srcId="{85ED015A-CFBD-4512-AE92-AE5FAB401079}" destId="{4F6611D2-7DDB-4AB2-B21A-DEC5905016F0}" srcOrd="1" destOrd="0" presId="urn:microsoft.com/office/officeart/2005/8/layout/vProcess5"/>
    <dgm:cxn modelId="{4A51D401-ACCF-414E-A9C2-4A079659AB0F}" type="presParOf" srcId="{85ED015A-CFBD-4512-AE92-AE5FAB401079}" destId="{F322728D-E015-4C74-AF52-225C2D31C326}" srcOrd="2" destOrd="0" presId="urn:microsoft.com/office/officeart/2005/8/layout/vProcess5"/>
    <dgm:cxn modelId="{5278ECB7-B1DE-45BE-8309-3605A547BFC6}" type="presParOf" srcId="{85ED015A-CFBD-4512-AE92-AE5FAB401079}" destId="{9C1349CB-8272-461C-8007-C1D6BA642C1C}" srcOrd="3" destOrd="0" presId="urn:microsoft.com/office/officeart/2005/8/layout/vProcess5"/>
    <dgm:cxn modelId="{28943514-1EEA-4A4D-95EC-3EFFD84C555F}" type="presParOf" srcId="{85ED015A-CFBD-4512-AE92-AE5FAB401079}" destId="{5C3804DD-214F-4F8F-9BE0-C9B567C59178}" srcOrd="4" destOrd="0" presId="urn:microsoft.com/office/officeart/2005/8/layout/vProcess5"/>
    <dgm:cxn modelId="{A231214B-C567-4DAD-B7C5-CF1B5570C5AC}" type="presParOf" srcId="{85ED015A-CFBD-4512-AE92-AE5FAB401079}" destId="{92391FD3-A7A2-46F5-9716-B5B801668A6D}" srcOrd="5" destOrd="0" presId="urn:microsoft.com/office/officeart/2005/8/layout/vProcess5"/>
    <dgm:cxn modelId="{2738E51E-FC9A-41D7-86E4-FD6119FB0251}" type="presParOf" srcId="{85ED015A-CFBD-4512-AE92-AE5FAB401079}" destId="{8FF26906-3C0F-47BD-B425-F236E398E967}" srcOrd="6" destOrd="0" presId="urn:microsoft.com/office/officeart/2005/8/layout/vProcess5"/>
    <dgm:cxn modelId="{6E78C65A-AABC-4F6D-8B09-C75D25629298}" type="presParOf" srcId="{85ED015A-CFBD-4512-AE92-AE5FAB401079}" destId="{CDEF59AA-B928-4967-BEA1-5FBBA164076D}" srcOrd="7" destOrd="0" presId="urn:microsoft.com/office/officeart/2005/8/layout/vProcess5"/>
    <dgm:cxn modelId="{AFB1EF2E-8ECE-46F0-9938-404CED2423B0}" type="presParOf" srcId="{85ED015A-CFBD-4512-AE92-AE5FAB401079}" destId="{68163661-4D90-4DC1-ACAC-0B5E2F6E5DCF}" srcOrd="8" destOrd="0" presId="urn:microsoft.com/office/officeart/2005/8/layout/vProcess5"/>
    <dgm:cxn modelId="{1144870D-4B00-4914-B623-93C1234F692B}" type="presParOf" srcId="{85ED015A-CFBD-4512-AE92-AE5FAB401079}" destId="{63E12C92-5A08-418D-A924-B53B276549FB}" srcOrd="9" destOrd="0" presId="urn:microsoft.com/office/officeart/2005/8/layout/vProcess5"/>
    <dgm:cxn modelId="{7607703D-EBDE-4BAB-B027-B9480D272E3B}" type="presParOf" srcId="{85ED015A-CFBD-4512-AE92-AE5FAB401079}" destId="{A405A1C2-DDB5-477E-A47A-A96733C616B4}" srcOrd="10" destOrd="0" presId="urn:microsoft.com/office/officeart/2005/8/layout/vProcess5"/>
    <dgm:cxn modelId="{04295593-7949-49A8-9AAB-C77B4CEE866D}" type="presParOf" srcId="{85ED015A-CFBD-4512-AE92-AE5FAB401079}" destId="{D230EB1E-F1FA-47C5-9272-4CC5559979FB}" srcOrd="11" destOrd="0" presId="urn:microsoft.com/office/officeart/2005/8/layout/vProcess5"/>
    <dgm:cxn modelId="{3F5458FE-29CB-434C-AF7D-9D23EDB4F51C}" type="presParOf" srcId="{85ED015A-CFBD-4512-AE92-AE5FAB401079}" destId="{CEF2F9BE-7350-4CA0-A3FD-CCFFCD71A024}" srcOrd="12" destOrd="0" presId="urn:microsoft.com/office/officeart/2005/8/layout/vProcess5"/>
    <dgm:cxn modelId="{8D8C1CA5-B450-486D-89D8-0375E904C424}" type="presParOf" srcId="{85ED015A-CFBD-4512-AE92-AE5FAB401079}" destId="{9D20B940-8135-4957-87DF-D1591B63CB7D}" srcOrd="13" destOrd="0" presId="urn:microsoft.com/office/officeart/2005/8/layout/vProcess5"/>
    <dgm:cxn modelId="{36CEEDBF-74D4-42D9-9C40-C1DDFA90C8CE}" type="presParOf" srcId="{85ED015A-CFBD-4512-AE92-AE5FAB401079}" destId="{65A1D294-F200-4B98-8CB8-436FEF4B509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9C69B-CEDF-46DB-A5B6-93DAE4CA430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CB3A6D30-5117-4243-9130-E2ACDB855605}">
      <dgm:prSet phldrT="[Metin]"/>
      <dgm:spPr/>
      <dgm:t>
        <a:bodyPr/>
        <a:lstStyle/>
        <a:p>
          <a:r>
            <a:rPr lang="tr-TR" b="0" i="0" dirty="0" smtClean="0"/>
            <a:t>C</a:t>
          </a:r>
          <a:r>
            <a:rPr lang="en-US" b="0" i="0" dirty="0" err="1" smtClean="0"/>
            <a:t>alculate</a:t>
          </a:r>
          <a:r>
            <a:rPr lang="tr-TR" b="0" i="0" dirty="0" smtClean="0"/>
            <a:t>d</a:t>
          </a:r>
          <a:r>
            <a:rPr lang="en-US" b="0" i="0" dirty="0" smtClean="0"/>
            <a:t> missing values in each attribute</a:t>
          </a:r>
          <a:r>
            <a:rPr lang="tr-TR" b="0" i="0" dirty="0" smtClean="0"/>
            <a:t> </a:t>
          </a:r>
          <a:r>
            <a:rPr lang="tr-TR" b="0" i="0" dirty="0" err="1" smtClean="0"/>
            <a:t>with</a:t>
          </a:r>
          <a:r>
            <a:rPr lang="tr-TR" b="0" i="0" dirty="0" smtClean="0"/>
            <a:t> </a:t>
          </a:r>
          <a:r>
            <a:rPr lang="tr-TR" b="0" i="0" dirty="0" err="1" smtClean="0"/>
            <a:t>isnull</a:t>
          </a:r>
          <a:r>
            <a:rPr lang="tr-TR" b="0" i="0" dirty="0" smtClean="0"/>
            <a:t>() </a:t>
          </a:r>
          <a:r>
            <a:rPr lang="tr-TR" b="0" i="0" dirty="0" err="1" smtClean="0"/>
            <a:t>function</a:t>
          </a:r>
          <a:endParaRPr lang="tr-TR" dirty="0"/>
        </a:p>
      </dgm:t>
    </dgm:pt>
    <dgm:pt modelId="{43A4BB6A-E4BA-415D-814E-9B25125386F6}" type="parTrans" cxnId="{1BD92E00-34DD-42D6-B7F8-26CE6B1E61F2}">
      <dgm:prSet/>
      <dgm:spPr/>
      <dgm:t>
        <a:bodyPr/>
        <a:lstStyle/>
        <a:p>
          <a:endParaRPr lang="tr-TR"/>
        </a:p>
      </dgm:t>
    </dgm:pt>
    <dgm:pt modelId="{13C20ABB-ECC4-4DD3-B6A8-9AAF2289F0D4}" type="sibTrans" cxnId="{1BD92E00-34DD-42D6-B7F8-26CE6B1E61F2}">
      <dgm:prSet/>
      <dgm:spPr/>
      <dgm:t>
        <a:bodyPr/>
        <a:lstStyle/>
        <a:p>
          <a:endParaRPr lang="tr-TR"/>
        </a:p>
      </dgm:t>
    </dgm:pt>
    <dgm:pt modelId="{DFF745B8-F990-4768-86B1-25AC93156B9A}">
      <dgm:prSet phldrT="[Metin]"/>
      <dgm:spPr/>
      <dgm:t>
        <a:bodyPr/>
        <a:lstStyle/>
        <a:p>
          <a:r>
            <a:rPr lang="tr-TR" dirty="0" err="1" smtClean="0"/>
            <a:t>Identified</a:t>
          </a:r>
          <a:r>
            <a:rPr lang="tr-TR" dirty="0" smtClean="0"/>
            <a:t> data </a:t>
          </a:r>
          <a:r>
            <a:rPr lang="tr-TR" dirty="0" err="1" smtClean="0"/>
            <a:t>types</a:t>
          </a:r>
          <a:r>
            <a:rPr lang="tr-TR" dirty="0" smtClean="0"/>
            <a:t> of </a:t>
          </a:r>
          <a:r>
            <a:rPr lang="tr-TR" dirty="0" err="1" smtClean="0"/>
            <a:t>columns</a:t>
          </a:r>
          <a:r>
            <a:rPr lang="tr-TR" dirty="0" smtClean="0"/>
            <a:t> </a:t>
          </a:r>
          <a:r>
            <a:rPr lang="tr-TR" dirty="0" err="1" smtClean="0"/>
            <a:t>with</a:t>
          </a:r>
          <a:r>
            <a:rPr lang="tr-TR" dirty="0" smtClean="0"/>
            <a:t> ‘</a:t>
          </a:r>
          <a:r>
            <a:rPr lang="tr-TR" dirty="0" err="1" smtClean="0"/>
            <a:t>dtypes</a:t>
          </a:r>
          <a:r>
            <a:rPr lang="tr-TR" dirty="0" smtClean="0"/>
            <a:t>’ </a:t>
          </a:r>
          <a:r>
            <a:rPr lang="tr-TR" dirty="0" err="1" smtClean="0"/>
            <a:t>function</a:t>
          </a:r>
          <a:endParaRPr lang="tr-TR" dirty="0"/>
        </a:p>
      </dgm:t>
    </dgm:pt>
    <dgm:pt modelId="{A1B2ECDC-0C5C-4A39-8508-758AB75D7855}" type="parTrans" cxnId="{3CFD73A2-20A9-41FA-8926-CADC73EDF31B}">
      <dgm:prSet/>
      <dgm:spPr/>
      <dgm:t>
        <a:bodyPr/>
        <a:lstStyle/>
        <a:p>
          <a:endParaRPr lang="tr-TR"/>
        </a:p>
      </dgm:t>
    </dgm:pt>
    <dgm:pt modelId="{B44A9A56-5BF0-4298-B771-BC241C502EEF}" type="sibTrans" cxnId="{3CFD73A2-20A9-41FA-8926-CADC73EDF31B}">
      <dgm:prSet/>
      <dgm:spPr/>
      <dgm:t>
        <a:bodyPr/>
        <a:lstStyle/>
        <a:p>
          <a:endParaRPr lang="tr-TR"/>
        </a:p>
      </dgm:t>
    </dgm:pt>
    <dgm:pt modelId="{773D11F8-B1B5-4960-89EF-67E04CF5A658}">
      <dgm:prSet phldrT="[Metin]"/>
      <dgm:spPr/>
      <dgm:t>
        <a:bodyPr/>
        <a:lstStyle/>
        <a:p>
          <a:r>
            <a:rPr lang="tr-TR" dirty="0" err="1" smtClean="0"/>
            <a:t>Calculated</a:t>
          </a:r>
          <a:r>
            <a:rPr lang="tr-TR" dirty="0" smtClean="0"/>
            <a:t> </a:t>
          </a:r>
          <a:r>
            <a:rPr lang="tr-TR" dirty="0" err="1" smtClean="0"/>
            <a:t>number</a:t>
          </a:r>
          <a:r>
            <a:rPr lang="tr-TR" dirty="0" smtClean="0"/>
            <a:t> of </a:t>
          </a:r>
          <a:r>
            <a:rPr lang="tr-TR" dirty="0" err="1" smtClean="0"/>
            <a:t>launches</a:t>
          </a:r>
          <a:r>
            <a:rPr lang="tr-TR" dirty="0" smtClean="0"/>
            <a:t> on </a:t>
          </a:r>
          <a:r>
            <a:rPr lang="tr-TR" dirty="0" err="1" smtClean="0"/>
            <a:t>each</a:t>
          </a:r>
          <a:r>
            <a:rPr lang="tr-TR" dirty="0" smtClean="0"/>
            <a:t> site </a:t>
          </a:r>
          <a:r>
            <a:rPr lang="tr-TR" dirty="0" err="1" smtClean="0"/>
            <a:t>and</a:t>
          </a:r>
          <a:r>
            <a:rPr lang="tr-TR" dirty="0" smtClean="0"/>
            <a:t> </a:t>
          </a:r>
          <a:r>
            <a:rPr lang="tr-TR" dirty="0" err="1" smtClean="0"/>
            <a:t>orbit</a:t>
          </a:r>
          <a:r>
            <a:rPr lang="tr-TR" dirty="0" smtClean="0"/>
            <a:t> </a:t>
          </a:r>
          <a:r>
            <a:rPr lang="tr-TR" dirty="0" err="1" smtClean="0"/>
            <a:t>numbers</a:t>
          </a:r>
          <a:r>
            <a:rPr lang="tr-TR" dirty="0" smtClean="0"/>
            <a:t> </a:t>
          </a:r>
          <a:r>
            <a:rPr lang="tr-TR" dirty="0" err="1" smtClean="0"/>
            <a:t>with</a:t>
          </a:r>
          <a:r>
            <a:rPr lang="tr-TR" dirty="0" smtClean="0"/>
            <a:t> </a:t>
          </a:r>
          <a:r>
            <a:rPr lang="tr-TR" dirty="0" err="1" smtClean="0"/>
            <a:t>value_counts</a:t>
          </a:r>
          <a:r>
            <a:rPr lang="tr-TR" dirty="0" smtClean="0"/>
            <a:t>() </a:t>
          </a:r>
          <a:r>
            <a:rPr lang="tr-TR" dirty="0" err="1" smtClean="0"/>
            <a:t>function</a:t>
          </a:r>
          <a:endParaRPr lang="tr-TR" dirty="0"/>
        </a:p>
      </dgm:t>
    </dgm:pt>
    <dgm:pt modelId="{3275DC3E-6973-439C-891B-1369C2D4FE19}" type="parTrans" cxnId="{FC1D4626-289B-453E-B0EC-5C879B499337}">
      <dgm:prSet/>
      <dgm:spPr/>
      <dgm:t>
        <a:bodyPr/>
        <a:lstStyle/>
        <a:p>
          <a:endParaRPr lang="tr-TR"/>
        </a:p>
      </dgm:t>
    </dgm:pt>
    <dgm:pt modelId="{C1A4E780-1EE7-429B-ACBF-A5E6FD5E5C7B}" type="sibTrans" cxnId="{FC1D4626-289B-453E-B0EC-5C879B499337}">
      <dgm:prSet/>
      <dgm:spPr/>
      <dgm:t>
        <a:bodyPr/>
        <a:lstStyle/>
        <a:p>
          <a:endParaRPr lang="tr-TR"/>
        </a:p>
      </dgm:t>
    </dgm:pt>
    <dgm:pt modelId="{81279EF3-ED2C-4D77-96E6-E0D014F3708C}">
      <dgm:prSet/>
      <dgm:spPr/>
      <dgm:t>
        <a:bodyPr/>
        <a:lstStyle/>
        <a:p>
          <a:r>
            <a:rPr lang="en-US" b="0" i="0" dirty="0" smtClean="0"/>
            <a:t>Create</a:t>
          </a:r>
          <a:r>
            <a:rPr lang="tr-TR" b="0" i="0" dirty="0" smtClean="0"/>
            <a:t>d </a:t>
          </a:r>
          <a:r>
            <a:rPr lang="en-US" b="0" i="0" dirty="0" smtClean="0"/>
            <a:t>a landing outcome label from </a:t>
          </a:r>
          <a:r>
            <a:rPr lang="tr-TR" b="0" i="0" dirty="0" smtClean="0"/>
            <a:t>«</a:t>
          </a:r>
          <a:r>
            <a:rPr lang="en-US" b="0" i="0" dirty="0" smtClean="0"/>
            <a:t>Outcome</a:t>
          </a:r>
          <a:r>
            <a:rPr lang="tr-TR" b="0" i="0" dirty="0" smtClean="0"/>
            <a:t>» </a:t>
          </a:r>
          <a:r>
            <a:rPr lang="tr-TR" b="0" i="0" dirty="0" err="1" smtClean="0"/>
            <a:t>column</a:t>
          </a:r>
          <a:endParaRPr lang="en-US" b="0" i="0" dirty="0"/>
        </a:p>
      </dgm:t>
    </dgm:pt>
    <dgm:pt modelId="{6D00EFD7-FF34-4CD7-B778-D332D7B9FB86}" type="parTrans" cxnId="{08DDE07F-B85C-4535-A68A-465F27C23A58}">
      <dgm:prSet/>
      <dgm:spPr/>
      <dgm:t>
        <a:bodyPr/>
        <a:lstStyle/>
        <a:p>
          <a:endParaRPr lang="tr-TR"/>
        </a:p>
      </dgm:t>
    </dgm:pt>
    <dgm:pt modelId="{FA1CCF93-78D9-49DB-BB47-44756A30EC50}" type="sibTrans" cxnId="{08DDE07F-B85C-4535-A68A-465F27C23A58}">
      <dgm:prSet/>
      <dgm:spPr/>
      <dgm:t>
        <a:bodyPr/>
        <a:lstStyle/>
        <a:p>
          <a:endParaRPr lang="tr-TR"/>
        </a:p>
      </dgm:t>
    </dgm:pt>
    <dgm:pt modelId="{AD18AFDB-B1AF-4EAE-B865-48AFD3B3A7A2}" type="pres">
      <dgm:prSet presAssocID="{EE69C69B-CEDF-46DB-A5B6-93DAE4CA4306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11605371-0082-4278-92E1-DD470DFA27E0}" type="pres">
      <dgm:prSet presAssocID="{EE69C69B-CEDF-46DB-A5B6-93DAE4CA4306}" presName="dummyMaxCanvas" presStyleCnt="0">
        <dgm:presLayoutVars/>
      </dgm:prSet>
      <dgm:spPr/>
    </dgm:pt>
    <dgm:pt modelId="{95C512A3-BEDB-4CCF-9BE7-B4309CFD08DF}" type="pres">
      <dgm:prSet presAssocID="{EE69C69B-CEDF-46DB-A5B6-93DAE4CA4306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6508FDB-E209-4DED-90BA-2FD6D0E13E62}" type="pres">
      <dgm:prSet presAssocID="{EE69C69B-CEDF-46DB-A5B6-93DAE4CA4306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379E483-4693-4468-8482-89BA0A1E8197}" type="pres">
      <dgm:prSet presAssocID="{EE69C69B-CEDF-46DB-A5B6-93DAE4CA4306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1EBB246-A47B-487F-8E4D-B254EA5AD461}" type="pres">
      <dgm:prSet presAssocID="{EE69C69B-CEDF-46DB-A5B6-93DAE4CA4306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DAE71F7-8EF5-4722-B11A-793E1312095B}" type="pres">
      <dgm:prSet presAssocID="{EE69C69B-CEDF-46DB-A5B6-93DAE4CA4306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BC4197E-0927-4E46-A290-80ECA208F9B8}" type="pres">
      <dgm:prSet presAssocID="{EE69C69B-CEDF-46DB-A5B6-93DAE4CA4306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F3E71A74-0E26-409B-B44E-891A4B190BA3}" type="pres">
      <dgm:prSet presAssocID="{EE69C69B-CEDF-46DB-A5B6-93DAE4CA4306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D440806-9D88-455F-967C-A86D4BE18ADE}" type="pres">
      <dgm:prSet presAssocID="{EE69C69B-CEDF-46DB-A5B6-93DAE4CA4306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DDBA922-A0C1-4940-AF5F-CEB7CAC4FAB6}" type="pres">
      <dgm:prSet presAssocID="{EE69C69B-CEDF-46DB-A5B6-93DAE4CA4306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B02C971-5BF1-4C1A-A98B-FDE60E3703A6}" type="pres">
      <dgm:prSet presAssocID="{EE69C69B-CEDF-46DB-A5B6-93DAE4CA4306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7C52BF0-1133-49D9-9A2A-7A5671810823}" type="pres">
      <dgm:prSet presAssocID="{EE69C69B-CEDF-46DB-A5B6-93DAE4CA4306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1BD92E00-34DD-42D6-B7F8-26CE6B1E61F2}" srcId="{EE69C69B-CEDF-46DB-A5B6-93DAE4CA4306}" destId="{CB3A6D30-5117-4243-9130-E2ACDB855605}" srcOrd="0" destOrd="0" parTransId="{43A4BB6A-E4BA-415D-814E-9B25125386F6}" sibTransId="{13C20ABB-ECC4-4DD3-B6A8-9AAF2289F0D4}"/>
    <dgm:cxn modelId="{354CAFD8-435A-47EA-875B-0909AD0FDC7C}" type="presOf" srcId="{CB3A6D30-5117-4243-9130-E2ACDB855605}" destId="{2D440806-9D88-455F-967C-A86D4BE18ADE}" srcOrd="1" destOrd="0" presId="urn:microsoft.com/office/officeart/2005/8/layout/vProcess5"/>
    <dgm:cxn modelId="{475689F4-5EAE-4AE3-8DBE-831842C4DA62}" type="presOf" srcId="{C1A4E780-1EE7-429B-ACBF-A5E6FD5E5C7B}" destId="{F3E71A74-0E26-409B-B44E-891A4B190BA3}" srcOrd="0" destOrd="0" presId="urn:microsoft.com/office/officeart/2005/8/layout/vProcess5"/>
    <dgm:cxn modelId="{92571990-F1BC-473D-A994-53A91E7971FE}" type="presOf" srcId="{DFF745B8-F990-4768-86B1-25AC93156B9A}" destId="{86508FDB-E209-4DED-90BA-2FD6D0E13E62}" srcOrd="0" destOrd="0" presId="urn:microsoft.com/office/officeart/2005/8/layout/vProcess5"/>
    <dgm:cxn modelId="{E217211A-716B-45A5-BB79-67EED839ECB4}" type="presOf" srcId="{DFF745B8-F990-4768-86B1-25AC93156B9A}" destId="{DDDBA922-A0C1-4940-AF5F-CEB7CAC4FAB6}" srcOrd="1" destOrd="0" presId="urn:microsoft.com/office/officeart/2005/8/layout/vProcess5"/>
    <dgm:cxn modelId="{F6A5A139-3FD5-4B56-84E7-E6ECE77A5BE8}" type="presOf" srcId="{773D11F8-B1B5-4960-89EF-67E04CF5A658}" destId="{0379E483-4693-4468-8482-89BA0A1E8197}" srcOrd="0" destOrd="0" presId="urn:microsoft.com/office/officeart/2005/8/layout/vProcess5"/>
    <dgm:cxn modelId="{1E3D4848-5269-4D1E-A9E3-0960B4F57F9F}" type="presOf" srcId="{13C20ABB-ECC4-4DD3-B6A8-9AAF2289F0D4}" destId="{6DAE71F7-8EF5-4722-B11A-793E1312095B}" srcOrd="0" destOrd="0" presId="urn:microsoft.com/office/officeart/2005/8/layout/vProcess5"/>
    <dgm:cxn modelId="{FC1D4626-289B-453E-B0EC-5C879B499337}" srcId="{EE69C69B-CEDF-46DB-A5B6-93DAE4CA4306}" destId="{773D11F8-B1B5-4960-89EF-67E04CF5A658}" srcOrd="2" destOrd="0" parTransId="{3275DC3E-6973-439C-891B-1369C2D4FE19}" sibTransId="{C1A4E780-1EE7-429B-ACBF-A5E6FD5E5C7B}"/>
    <dgm:cxn modelId="{1B40821B-BE4A-4505-9F60-D9CE34087BD6}" type="presOf" srcId="{EE69C69B-CEDF-46DB-A5B6-93DAE4CA4306}" destId="{AD18AFDB-B1AF-4EAE-B865-48AFD3B3A7A2}" srcOrd="0" destOrd="0" presId="urn:microsoft.com/office/officeart/2005/8/layout/vProcess5"/>
    <dgm:cxn modelId="{08DDE07F-B85C-4535-A68A-465F27C23A58}" srcId="{EE69C69B-CEDF-46DB-A5B6-93DAE4CA4306}" destId="{81279EF3-ED2C-4D77-96E6-E0D014F3708C}" srcOrd="3" destOrd="0" parTransId="{6D00EFD7-FF34-4CD7-B778-D332D7B9FB86}" sibTransId="{FA1CCF93-78D9-49DB-BB47-44756A30EC50}"/>
    <dgm:cxn modelId="{BC1D2877-65D9-4491-BC98-FC670D601077}" type="presOf" srcId="{CB3A6D30-5117-4243-9130-E2ACDB855605}" destId="{95C512A3-BEDB-4CCF-9BE7-B4309CFD08DF}" srcOrd="0" destOrd="0" presId="urn:microsoft.com/office/officeart/2005/8/layout/vProcess5"/>
    <dgm:cxn modelId="{53DF14B9-0E47-4015-83C7-482779D0B042}" type="presOf" srcId="{B44A9A56-5BF0-4298-B771-BC241C502EEF}" destId="{EBC4197E-0927-4E46-A290-80ECA208F9B8}" srcOrd="0" destOrd="0" presId="urn:microsoft.com/office/officeart/2005/8/layout/vProcess5"/>
    <dgm:cxn modelId="{AB831B9E-0DA9-4F3C-95D4-30271C511E58}" type="presOf" srcId="{81279EF3-ED2C-4D77-96E6-E0D014F3708C}" destId="{17C52BF0-1133-49D9-9A2A-7A5671810823}" srcOrd="1" destOrd="0" presId="urn:microsoft.com/office/officeart/2005/8/layout/vProcess5"/>
    <dgm:cxn modelId="{3CFD73A2-20A9-41FA-8926-CADC73EDF31B}" srcId="{EE69C69B-CEDF-46DB-A5B6-93DAE4CA4306}" destId="{DFF745B8-F990-4768-86B1-25AC93156B9A}" srcOrd="1" destOrd="0" parTransId="{A1B2ECDC-0C5C-4A39-8508-758AB75D7855}" sibTransId="{B44A9A56-5BF0-4298-B771-BC241C502EEF}"/>
    <dgm:cxn modelId="{15275E43-5CA7-4690-87AF-34B77A95E79C}" type="presOf" srcId="{81279EF3-ED2C-4D77-96E6-E0D014F3708C}" destId="{21EBB246-A47B-487F-8E4D-B254EA5AD461}" srcOrd="0" destOrd="0" presId="urn:microsoft.com/office/officeart/2005/8/layout/vProcess5"/>
    <dgm:cxn modelId="{87C701C6-3929-415B-9BBE-07EBDB9CD59B}" type="presOf" srcId="{773D11F8-B1B5-4960-89EF-67E04CF5A658}" destId="{4B02C971-5BF1-4C1A-A98B-FDE60E3703A6}" srcOrd="1" destOrd="0" presId="urn:microsoft.com/office/officeart/2005/8/layout/vProcess5"/>
    <dgm:cxn modelId="{247AEF6C-81CC-4B14-8468-0195FEE51256}" type="presParOf" srcId="{AD18AFDB-B1AF-4EAE-B865-48AFD3B3A7A2}" destId="{11605371-0082-4278-92E1-DD470DFA27E0}" srcOrd="0" destOrd="0" presId="urn:microsoft.com/office/officeart/2005/8/layout/vProcess5"/>
    <dgm:cxn modelId="{89F6BB6B-978F-4990-B363-AB9B371731A0}" type="presParOf" srcId="{AD18AFDB-B1AF-4EAE-B865-48AFD3B3A7A2}" destId="{95C512A3-BEDB-4CCF-9BE7-B4309CFD08DF}" srcOrd="1" destOrd="0" presId="urn:microsoft.com/office/officeart/2005/8/layout/vProcess5"/>
    <dgm:cxn modelId="{4E73B3C9-58AA-4723-AA30-F5D8217BBBE4}" type="presParOf" srcId="{AD18AFDB-B1AF-4EAE-B865-48AFD3B3A7A2}" destId="{86508FDB-E209-4DED-90BA-2FD6D0E13E62}" srcOrd="2" destOrd="0" presId="urn:microsoft.com/office/officeart/2005/8/layout/vProcess5"/>
    <dgm:cxn modelId="{370663D2-03AD-422E-B6AF-3FA0EBBB3E8E}" type="presParOf" srcId="{AD18AFDB-B1AF-4EAE-B865-48AFD3B3A7A2}" destId="{0379E483-4693-4468-8482-89BA0A1E8197}" srcOrd="3" destOrd="0" presId="urn:microsoft.com/office/officeart/2005/8/layout/vProcess5"/>
    <dgm:cxn modelId="{B9F80E87-2170-4F2D-9866-E31201A032A2}" type="presParOf" srcId="{AD18AFDB-B1AF-4EAE-B865-48AFD3B3A7A2}" destId="{21EBB246-A47B-487F-8E4D-B254EA5AD461}" srcOrd="4" destOrd="0" presId="urn:microsoft.com/office/officeart/2005/8/layout/vProcess5"/>
    <dgm:cxn modelId="{6EEA2A0B-DE31-4717-94CB-DC02AC70F749}" type="presParOf" srcId="{AD18AFDB-B1AF-4EAE-B865-48AFD3B3A7A2}" destId="{6DAE71F7-8EF5-4722-B11A-793E1312095B}" srcOrd="5" destOrd="0" presId="urn:microsoft.com/office/officeart/2005/8/layout/vProcess5"/>
    <dgm:cxn modelId="{43BE345A-810B-440D-B9EA-36F3F188260C}" type="presParOf" srcId="{AD18AFDB-B1AF-4EAE-B865-48AFD3B3A7A2}" destId="{EBC4197E-0927-4E46-A290-80ECA208F9B8}" srcOrd="6" destOrd="0" presId="urn:microsoft.com/office/officeart/2005/8/layout/vProcess5"/>
    <dgm:cxn modelId="{5033D020-5F80-4BA6-8F7E-389990762A95}" type="presParOf" srcId="{AD18AFDB-B1AF-4EAE-B865-48AFD3B3A7A2}" destId="{F3E71A74-0E26-409B-B44E-891A4B190BA3}" srcOrd="7" destOrd="0" presId="urn:microsoft.com/office/officeart/2005/8/layout/vProcess5"/>
    <dgm:cxn modelId="{D41AFD64-9CAA-45BB-864E-70114E6ED86F}" type="presParOf" srcId="{AD18AFDB-B1AF-4EAE-B865-48AFD3B3A7A2}" destId="{2D440806-9D88-455F-967C-A86D4BE18ADE}" srcOrd="8" destOrd="0" presId="urn:microsoft.com/office/officeart/2005/8/layout/vProcess5"/>
    <dgm:cxn modelId="{DAC12490-652E-4631-AEB0-751BD0085D21}" type="presParOf" srcId="{AD18AFDB-B1AF-4EAE-B865-48AFD3B3A7A2}" destId="{DDDBA922-A0C1-4940-AF5F-CEB7CAC4FAB6}" srcOrd="9" destOrd="0" presId="urn:microsoft.com/office/officeart/2005/8/layout/vProcess5"/>
    <dgm:cxn modelId="{BBB7B5BD-BD51-4A21-AFA7-4597370D17EA}" type="presParOf" srcId="{AD18AFDB-B1AF-4EAE-B865-48AFD3B3A7A2}" destId="{4B02C971-5BF1-4C1A-A98B-FDE60E3703A6}" srcOrd="10" destOrd="0" presId="urn:microsoft.com/office/officeart/2005/8/layout/vProcess5"/>
    <dgm:cxn modelId="{E6130C14-3833-4031-B986-3B52F2BF1E1A}" type="presParOf" srcId="{AD18AFDB-B1AF-4EAE-B865-48AFD3B3A7A2}" destId="{17C52BF0-1133-49D9-9A2A-7A567181082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AB64C3-374D-4331-A8AE-146F4849859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FF5F28E8-3709-4705-94C7-7912CF6748D0}">
      <dgm:prSet phldrT="[Metin]"/>
      <dgm:spPr/>
      <dgm:t>
        <a:bodyPr/>
        <a:lstStyle/>
        <a:p>
          <a:r>
            <a:rPr lang="en-US" dirty="0" smtClean="0"/>
            <a:t>Create</a:t>
          </a:r>
          <a:r>
            <a:rPr lang="tr-TR" dirty="0" smtClean="0"/>
            <a:t>d</a:t>
          </a:r>
          <a:r>
            <a:rPr lang="en-US" dirty="0" smtClean="0"/>
            <a:t> a </a:t>
          </a:r>
          <a:r>
            <a:rPr lang="en-US" dirty="0" err="1" smtClean="0"/>
            <a:t>NumPy</a:t>
          </a:r>
          <a:r>
            <a:rPr lang="en-US" dirty="0" smtClean="0"/>
            <a:t> array from the column Class in data, by applying the method </a:t>
          </a:r>
          <a:r>
            <a:rPr lang="en-US" dirty="0" err="1" smtClean="0"/>
            <a:t>to_numpy</a:t>
          </a:r>
          <a:r>
            <a:rPr lang="en-US" dirty="0" smtClean="0"/>
            <a:t>()</a:t>
          </a:r>
          <a:endParaRPr lang="tr-TR" dirty="0"/>
        </a:p>
      </dgm:t>
    </dgm:pt>
    <dgm:pt modelId="{6B441B9D-1188-4FA2-A13D-9FDB11F63B34}" type="parTrans" cxnId="{B83BE384-B468-44D1-BCF1-C6D9FB227150}">
      <dgm:prSet/>
      <dgm:spPr/>
      <dgm:t>
        <a:bodyPr/>
        <a:lstStyle/>
        <a:p>
          <a:endParaRPr lang="tr-TR"/>
        </a:p>
      </dgm:t>
    </dgm:pt>
    <dgm:pt modelId="{20694878-1363-42B7-8E95-C271B5D83F47}" type="sibTrans" cxnId="{B83BE384-B468-44D1-BCF1-C6D9FB227150}">
      <dgm:prSet/>
      <dgm:spPr/>
      <dgm:t>
        <a:bodyPr/>
        <a:lstStyle/>
        <a:p>
          <a:endParaRPr lang="tr-TR"/>
        </a:p>
      </dgm:t>
    </dgm:pt>
    <dgm:pt modelId="{2B211991-BE79-4EF4-A27A-BF37AA8FC6CC}">
      <dgm:prSet phldrT="[Metin]"/>
      <dgm:spPr/>
      <dgm:t>
        <a:bodyPr/>
        <a:lstStyle/>
        <a:p>
          <a:r>
            <a:rPr lang="tr-TR" b="0" i="0" dirty="0" smtClean="0"/>
            <a:t>Standardize </a:t>
          </a:r>
          <a:r>
            <a:rPr lang="tr-TR" b="0" i="0" dirty="0" err="1" smtClean="0"/>
            <a:t>the</a:t>
          </a:r>
          <a:r>
            <a:rPr lang="tr-TR" b="0" i="0" dirty="0" smtClean="0"/>
            <a:t> data </a:t>
          </a:r>
          <a:r>
            <a:rPr lang="tr-TR" b="0" i="0" dirty="0" err="1" smtClean="0"/>
            <a:t>using</a:t>
          </a:r>
          <a:r>
            <a:rPr lang="tr-TR" b="0" i="0" dirty="0" smtClean="0"/>
            <a:t> </a:t>
          </a:r>
          <a:r>
            <a:rPr lang="tr-TR" b="0" i="0" dirty="0" err="1" smtClean="0"/>
            <a:t>StandartScaler</a:t>
          </a:r>
          <a:r>
            <a:rPr lang="tr-TR" b="0" i="0" dirty="0" smtClean="0"/>
            <a:t>() </a:t>
          </a:r>
          <a:r>
            <a:rPr lang="tr-TR" b="0" i="0" dirty="0" err="1" smtClean="0"/>
            <a:t>function</a:t>
          </a:r>
          <a:endParaRPr lang="tr-TR" dirty="0"/>
        </a:p>
      </dgm:t>
    </dgm:pt>
    <dgm:pt modelId="{9BA69296-8A1D-4CEE-9FD1-3A8363B6D609}" type="parTrans" cxnId="{69C9E17F-D98D-4E20-8D57-9C47E3EA55D9}">
      <dgm:prSet/>
      <dgm:spPr/>
      <dgm:t>
        <a:bodyPr/>
        <a:lstStyle/>
        <a:p>
          <a:endParaRPr lang="tr-TR"/>
        </a:p>
      </dgm:t>
    </dgm:pt>
    <dgm:pt modelId="{6F2229B5-8FFA-4F3F-A418-427C27A6740C}" type="sibTrans" cxnId="{69C9E17F-D98D-4E20-8D57-9C47E3EA55D9}">
      <dgm:prSet/>
      <dgm:spPr/>
      <dgm:t>
        <a:bodyPr/>
        <a:lstStyle/>
        <a:p>
          <a:endParaRPr lang="tr-TR"/>
        </a:p>
      </dgm:t>
    </dgm:pt>
    <dgm:pt modelId="{CC8C1BF2-6740-4D74-B3A2-0FCE0BF7C5A9}">
      <dgm:prSet phldrT="[Metin]"/>
      <dgm:spPr/>
      <dgm:t>
        <a:bodyPr/>
        <a:lstStyle/>
        <a:p>
          <a:r>
            <a:rPr lang="tr-TR" dirty="0" err="1" smtClean="0"/>
            <a:t>Splitted</a:t>
          </a:r>
          <a:r>
            <a:rPr lang="tr-TR" dirty="0" smtClean="0"/>
            <a:t> data </a:t>
          </a:r>
          <a:r>
            <a:rPr lang="tr-TR" dirty="0" err="1" smtClean="0"/>
            <a:t>to</a:t>
          </a:r>
          <a:r>
            <a:rPr lang="tr-TR" dirty="0" smtClean="0"/>
            <a:t> </a:t>
          </a:r>
          <a:r>
            <a:rPr lang="tr-TR" dirty="0" err="1" smtClean="0"/>
            <a:t>train</a:t>
          </a:r>
          <a:r>
            <a:rPr lang="tr-TR" dirty="0" smtClean="0"/>
            <a:t> </a:t>
          </a:r>
          <a:r>
            <a:rPr lang="tr-TR" dirty="0" err="1" smtClean="0"/>
            <a:t>and</a:t>
          </a:r>
          <a:r>
            <a:rPr lang="tr-TR" dirty="0" smtClean="0"/>
            <a:t> test data</a:t>
          </a:r>
          <a:endParaRPr lang="tr-TR" dirty="0"/>
        </a:p>
      </dgm:t>
    </dgm:pt>
    <dgm:pt modelId="{CA53FCA6-35D5-4DB5-92FB-793E0C83D5FF}" type="parTrans" cxnId="{371C56CA-3A15-41F4-8F23-B18CC1D97E90}">
      <dgm:prSet/>
      <dgm:spPr/>
      <dgm:t>
        <a:bodyPr/>
        <a:lstStyle/>
        <a:p>
          <a:endParaRPr lang="tr-TR"/>
        </a:p>
      </dgm:t>
    </dgm:pt>
    <dgm:pt modelId="{EEB135CD-EA82-4423-ADFC-9AF690FA6C2B}" type="sibTrans" cxnId="{371C56CA-3A15-41F4-8F23-B18CC1D97E90}">
      <dgm:prSet/>
      <dgm:spPr/>
      <dgm:t>
        <a:bodyPr/>
        <a:lstStyle/>
        <a:p>
          <a:endParaRPr lang="tr-TR"/>
        </a:p>
      </dgm:t>
    </dgm:pt>
    <dgm:pt modelId="{0EA3DB86-69CC-4D6C-AD61-DCBCE957F610}">
      <dgm:prSet phldrT="[Metin]"/>
      <dgm:spPr/>
      <dgm:t>
        <a:bodyPr/>
        <a:lstStyle/>
        <a:p>
          <a:r>
            <a:rPr lang="tr-TR" dirty="0" smtClean="0"/>
            <a:t>Built </a:t>
          </a:r>
          <a:r>
            <a:rPr lang="tr-TR" dirty="0" err="1" smtClean="0"/>
            <a:t>models</a:t>
          </a:r>
          <a:r>
            <a:rPr lang="tr-TR" dirty="0" smtClean="0"/>
            <a:t> </a:t>
          </a:r>
          <a:r>
            <a:rPr lang="tr-TR" dirty="0" err="1" smtClean="0"/>
            <a:t>for</a:t>
          </a:r>
          <a:r>
            <a:rPr lang="tr-TR" dirty="0" smtClean="0"/>
            <a:t> </a:t>
          </a:r>
          <a:r>
            <a:rPr lang="tr-TR" dirty="0" err="1" smtClean="0"/>
            <a:t>different</a:t>
          </a:r>
          <a:r>
            <a:rPr lang="tr-TR" dirty="0" smtClean="0"/>
            <a:t> </a:t>
          </a:r>
          <a:r>
            <a:rPr lang="tr-TR" dirty="0" err="1" smtClean="0"/>
            <a:t>methods</a:t>
          </a:r>
          <a:r>
            <a:rPr lang="tr-TR" dirty="0" smtClean="0"/>
            <a:t> </a:t>
          </a:r>
          <a:r>
            <a:rPr lang="tr-TR" dirty="0" err="1" smtClean="0"/>
            <a:t>with</a:t>
          </a:r>
          <a:r>
            <a:rPr lang="tr-TR" dirty="0" smtClean="0"/>
            <a:t> </a:t>
          </a:r>
          <a:r>
            <a:rPr lang="tr-TR" dirty="0" err="1" smtClean="0"/>
            <a:t>finding</a:t>
          </a:r>
          <a:r>
            <a:rPr lang="tr-TR" dirty="0" smtClean="0"/>
            <a:t> </a:t>
          </a:r>
          <a:r>
            <a:rPr lang="tr-TR" dirty="0" err="1" smtClean="0"/>
            <a:t>best</a:t>
          </a:r>
          <a:r>
            <a:rPr lang="tr-TR" dirty="0" smtClean="0"/>
            <a:t> </a:t>
          </a:r>
          <a:r>
            <a:rPr lang="tr-TR" dirty="0" err="1" smtClean="0"/>
            <a:t>parameters</a:t>
          </a:r>
          <a:r>
            <a:rPr lang="tr-TR" dirty="0" smtClean="0"/>
            <a:t> </a:t>
          </a:r>
          <a:r>
            <a:rPr lang="tr-TR" dirty="0" err="1" smtClean="0"/>
            <a:t>for</a:t>
          </a:r>
          <a:r>
            <a:rPr lang="tr-TR" dirty="0" smtClean="0"/>
            <a:t> </a:t>
          </a:r>
          <a:r>
            <a:rPr lang="tr-TR" dirty="0" err="1" smtClean="0"/>
            <a:t>each</a:t>
          </a:r>
          <a:r>
            <a:rPr lang="tr-TR" dirty="0" smtClean="0"/>
            <a:t> </a:t>
          </a:r>
          <a:r>
            <a:rPr lang="tr-TR" dirty="0" err="1" smtClean="0"/>
            <a:t>method</a:t>
          </a:r>
          <a:endParaRPr lang="tr-TR" dirty="0"/>
        </a:p>
      </dgm:t>
    </dgm:pt>
    <dgm:pt modelId="{D830ED62-65A1-4449-9AC1-06D2040CC99A}" type="parTrans" cxnId="{FAD36A95-E4CE-44ED-907C-5B1981DA6B2E}">
      <dgm:prSet/>
      <dgm:spPr/>
      <dgm:t>
        <a:bodyPr/>
        <a:lstStyle/>
        <a:p>
          <a:endParaRPr lang="tr-TR"/>
        </a:p>
      </dgm:t>
    </dgm:pt>
    <dgm:pt modelId="{4EFD3258-15BB-4F06-BDF1-0F594F20DC30}" type="sibTrans" cxnId="{FAD36A95-E4CE-44ED-907C-5B1981DA6B2E}">
      <dgm:prSet/>
      <dgm:spPr/>
      <dgm:t>
        <a:bodyPr/>
        <a:lstStyle/>
        <a:p>
          <a:endParaRPr lang="tr-TR"/>
        </a:p>
      </dgm:t>
    </dgm:pt>
    <dgm:pt modelId="{F765415D-8A55-41E2-8130-BEF2C1A3913E}">
      <dgm:prSet phldrT="[Metin]"/>
      <dgm:spPr/>
      <dgm:t>
        <a:bodyPr/>
        <a:lstStyle/>
        <a:p>
          <a:r>
            <a:rPr lang="tr-TR" dirty="0" err="1" smtClean="0"/>
            <a:t>Compared</a:t>
          </a:r>
          <a:r>
            <a:rPr lang="tr-TR" dirty="0" smtClean="0"/>
            <a:t> </a:t>
          </a:r>
          <a:r>
            <a:rPr lang="tr-TR" dirty="0" err="1" smtClean="0"/>
            <a:t>models</a:t>
          </a:r>
          <a:r>
            <a:rPr lang="tr-TR" dirty="0" smtClean="0"/>
            <a:t> </a:t>
          </a:r>
          <a:r>
            <a:rPr lang="tr-TR" dirty="0" err="1" smtClean="0"/>
            <a:t>with</a:t>
          </a:r>
          <a:r>
            <a:rPr lang="tr-TR" dirty="0" smtClean="0"/>
            <a:t> </a:t>
          </a:r>
          <a:r>
            <a:rPr lang="tr-TR" dirty="0" err="1" smtClean="0"/>
            <a:t>accuracies</a:t>
          </a:r>
          <a:endParaRPr lang="tr-TR" dirty="0"/>
        </a:p>
      </dgm:t>
    </dgm:pt>
    <dgm:pt modelId="{68CC300A-2BD8-4ED0-8D6C-7211C054D999}" type="parTrans" cxnId="{E0B0E273-54FE-4BAE-A719-1B4554E5468E}">
      <dgm:prSet/>
      <dgm:spPr/>
      <dgm:t>
        <a:bodyPr/>
        <a:lstStyle/>
        <a:p>
          <a:endParaRPr lang="tr-TR"/>
        </a:p>
      </dgm:t>
    </dgm:pt>
    <dgm:pt modelId="{9E6D28AB-E4DE-45A3-8B63-D90D22A1B448}" type="sibTrans" cxnId="{E0B0E273-54FE-4BAE-A719-1B4554E5468E}">
      <dgm:prSet/>
      <dgm:spPr/>
      <dgm:t>
        <a:bodyPr/>
        <a:lstStyle/>
        <a:p>
          <a:endParaRPr lang="tr-TR"/>
        </a:p>
      </dgm:t>
    </dgm:pt>
    <dgm:pt modelId="{A2CA1212-31EB-4726-BBD8-31A177221F40}" type="pres">
      <dgm:prSet presAssocID="{1EAB64C3-374D-4331-A8AE-146F4849859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51DFD429-BF0E-4481-BF76-04ADEE7DA720}" type="pres">
      <dgm:prSet presAssocID="{1EAB64C3-374D-4331-A8AE-146F4849859E}" presName="dummyMaxCanvas" presStyleCnt="0">
        <dgm:presLayoutVars/>
      </dgm:prSet>
      <dgm:spPr/>
    </dgm:pt>
    <dgm:pt modelId="{6771D839-EE86-43F7-9829-80F0F9FA4641}" type="pres">
      <dgm:prSet presAssocID="{1EAB64C3-374D-4331-A8AE-146F4849859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2CE4A7D-4CBC-4117-AC73-61B5ED280901}" type="pres">
      <dgm:prSet presAssocID="{1EAB64C3-374D-4331-A8AE-146F4849859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D1646D1-CBD5-4421-88C7-DBE03A047830}" type="pres">
      <dgm:prSet presAssocID="{1EAB64C3-374D-4331-A8AE-146F4849859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FE7DEF3-48D6-40CA-8DF6-8F66AE38FFA9}" type="pres">
      <dgm:prSet presAssocID="{1EAB64C3-374D-4331-A8AE-146F4849859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DF36C66-FEAE-4E73-A429-887C66F7AE8B}" type="pres">
      <dgm:prSet presAssocID="{1EAB64C3-374D-4331-A8AE-146F4849859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9BF40CC-4C93-4554-A4B4-B5808303120A}" type="pres">
      <dgm:prSet presAssocID="{1EAB64C3-374D-4331-A8AE-146F4849859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3E69AFD-E247-40B3-BDB4-8CC59F9BC03A}" type="pres">
      <dgm:prSet presAssocID="{1EAB64C3-374D-4331-A8AE-146F4849859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EEBE915-F371-40B3-B446-5FFF6A15C19F}" type="pres">
      <dgm:prSet presAssocID="{1EAB64C3-374D-4331-A8AE-146F4849859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F28FCF1-25FA-40A1-845B-BDD4F586B8E4}" type="pres">
      <dgm:prSet presAssocID="{1EAB64C3-374D-4331-A8AE-146F4849859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9CF642C-ED8C-41CC-B978-287572108D73}" type="pres">
      <dgm:prSet presAssocID="{1EAB64C3-374D-4331-A8AE-146F4849859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AFBEF8F-AD80-4364-8A86-99B08F45F9D0}" type="pres">
      <dgm:prSet presAssocID="{1EAB64C3-374D-4331-A8AE-146F4849859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C682ED9-A131-49B9-A664-5924EC61C823}" type="pres">
      <dgm:prSet presAssocID="{1EAB64C3-374D-4331-A8AE-146F4849859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AAC434E-1F40-43B5-B4E8-09584F3D6FB7}" type="pres">
      <dgm:prSet presAssocID="{1EAB64C3-374D-4331-A8AE-146F4849859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3A2A9014-7378-4723-8593-69E052F9FC21}" type="pres">
      <dgm:prSet presAssocID="{1EAB64C3-374D-4331-A8AE-146F4849859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F9A56E5A-14C9-4A5C-B77F-29C7449EFBCE}" type="presOf" srcId="{FF5F28E8-3709-4705-94C7-7912CF6748D0}" destId="{D9CF642C-ED8C-41CC-B978-287572108D73}" srcOrd="1" destOrd="0" presId="urn:microsoft.com/office/officeart/2005/8/layout/vProcess5"/>
    <dgm:cxn modelId="{371C56CA-3A15-41F4-8F23-B18CC1D97E90}" srcId="{1EAB64C3-374D-4331-A8AE-146F4849859E}" destId="{CC8C1BF2-6740-4D74-B3A2-0FCE0BF7C5A9}" srcOrd="2" destOrd="0" parTransId="{CA53FCA6-35D5-4DB5-92FB-793E0C83D5FF}" sibTransId="{EEB135CD-EA82-4423-ADFC-9AF690FA6C2B}"/>
    <dgm:cxn modelId="{AAB73B94-E314-4A65-A20F-6A582A69CD58}" type="presOf" srcId="{EEB135CD-EA82-4423-ADFC-9AF690FA6C2B}" destId="{CEEBE915-F371-40B3-B446-5FFF6A15C19F}" srcOrd="0" destOrd="0" presId="urn:microsoft.com/office/officeart/2005/8/layout/vProcess5"/>
    <dgm:cxn modelId="{F51F40D0-8E31-47DA-ACEF-953B8E79FEF3}" type="presOf" srcId="{FF5F28E8-3709-4705-94C7-7912CF6748D0}" destId="{6771D839-EE86-43F7-9829-80F0F9FA4641}" srcOrd="0" destOrd="0" presId="urn:microsoft.com/office/officeart/2005/8/layout/vProcess5"/>
    <dgm:cxn modelId="{A38AEE77-2F64-40D0-9665-47E8B72A8234}" type="presOf" srcId="{CC8C1BF2-6740-4D74-B3A2-0FCE0BF7C5A9}" destId="{DD1646D1-CBD5-4421-88C7-DBE03A047830}" srcOrd="0" destOrd="0" presId="urn:microsoft.com/office/officeart/2005/8/layout/vProcess5"/>
    <dgm:cxn modelId="{D37B03EB-3A75-43BD-A4FA-E050015F05F8}" type="presOf" srcId="{CC8C1BF2-6740-4D74-B3A2-0FCE0BF7C5A9}" destId="{1C682ED9-A131-49B9-A664-5924EC61C823}" srcOrd="1" destOrd="0" presId="urn:microsoft.com/office/officeart/2005/8/layout/vProcess5"/>
    <dgm:cxn modelId="{BD57C5A3-7C5E-47C8-847D-76BD8AD5C715}" type="presOf" srcId="{F765415D-8A55-41E2-8130-BEF2C1A3913E}" destId="{3A2A9014-7378-4723-8593-69E052F9FC21}" srcOrd="1" destOrd="0" presId="urn:microsoft.com/office/officeart/2005/8/layout/vProcess5"/>
    <dgm:cxn modelId="{A711FD7A-3362-481E-A98E-F3041FE53B84}" type="presOf" srcId="{4EFD3258-15BB-4F06-BDF1-0F594F20DC30}" destId="{CF28FCF1-25FA-40A1-845B-BDD4F586B8E4}" srcOrd="0" destOrd="0" presId="urn:microsoft.com/office/officeart/2005/8/layout/vProcess5"/>
    <dgm:cxn modelId="{5A96FE8B-024E-4F9C-8B51-4C7ADE510420}" type="presOf" srcId="{0EA3DB86-69CC-4D6C-AD61-DCBCE957F610}" destId="{8FE7DEF3-48D6-40CA-8DF6-8F66AE38FFA9}" srcOrd="0" destOrd="0" presId="urn:microsoft.com/office/officeart/2005/8/layout/vProcess5"/>
    <dgm:cxn modelId="{FAD36A95-E4CE-44ED-907C-5B1981DA6B2E}" srcId="{1EAB64C3-374D-4331-A8AE-146F4849859E}" destId="{0EA3DB86-69CC-4D6C-AD61-DCBCE957F610}" srcOrd="3" destOrd="0" parTransId="{D830ED62-65A1-4449-9AC1-06D2040CC99A}" sibTransId="{4EFD3258-15BB-4F06-BDF1-0F594F20DC30}"/>
    <dgm:cxn modelId="{933D2A8D-FA11-48CD-8D4D-FBE76FFADE31}" type="presOf" srcId="{2B211991-BE79-4EF4-A27A-BF37AA8FC6CC}" destId="{72CE4A7D-4CBC-4117-AC73-61B5ED280901}" srcOrd="0" destOrd="0" presId="urn:microsoft.com/office/officeart/2005/8/layout/vProcess5"/>
    <dgm:cxn modelId="{55C16A13-7C5B-4660-A83C-EEBC5E5E8F5B}" type="presOf" srcId="{20694878-1363-42B7-8E95-C271B5D83F47}" destId="{29BF40CC-4C93-4554-A4B4-B5808303120A}" srcOrd="0" destOrd="0" presId="urn:microsoft.com/office/officeart/2005/8/layout/vProcess5"/>
    <dgm:cxn modelId="{69C9E17F-D98D-4E20-8D57-9C47E3EA55D9}" srcId="{1EAB64C3-374D-4331-A8AE-146F4849859E}" destId="{2B211991-BE79-4EF4-A27A-BF37AA8FC6CC}" srcOrd="1" destOrd="0" parTransId="{9BA69296-8A1D-4CEE-9FD1-3A8363B6D609}" sibTransId="{6F2229B5-8FFA-4F3F-A418-427C27A6740C}"/>
    <dgm:cxn modelId="{8696F2D3-71DC-4722-9752-86C0CBF2F475}" type="presOf" srcId="{6F2229B5-8FFA-4F3F-A418-427C27A6740C}" destId="{D3E69AFD-E247-40B3-BDB4-8CC59F9BC03A}" srcOrd="0" destOrd="0" presId="urn:microsoft.com/office/officeart/2005/8/layout/vProcess5"/>
    <dgm:cxn modelId="{B83BE384-B468-44D1-BCF1-C6D9FB227150}" srcId="{1EAB64C3-374D-4331-A8AE-146F4849859E}" destId="{FF5F28E8-3709-4705-94C7-7912CF6748D0}" srcOrd="0" destOrd="0" parTransId="{6B441B9D-1188-4FA2-A13D-9FDB11F63B34}" sibTransId="{20694878-1363-42B7-8E95-C271B5D83F47}"/>
    <dgm:cxn modelId="{7E409CC2-F96D-4928-91E6-BC660D55D70B}" type="presOf" srcId="{0EA3DB86-69CC-4D6C-AD61-DCBCE957F610}" destId="{EAAC434E-1F40-43B5-B4E8-09584F3D6FB7}" srcOrd="1" destOrd="0" presId="urn:microsoft.com/office/officeart/2005/8/layout/vProcess5"/>
    <dgm:cxn modelId="{C6BDAAAD-D38E-42C1-9F25-6BEB35439F30}" type="presOf" srcId="{1EAB64C3-374D-4331-A8AE-146F4849859E}" destId="{A2CA1212-31EB-4726-BBD8-31A177221F40}" srcOrd="0" destOrd="0" presId="urn:microsoft.com/office/officeart/2005/8/layout/vProcess5"/>
    <dgm:cxn modelId="{E0B0E273-54FE-4BAE-A719-1B4554E5468E}" srcId="{1EAB64C3-374D-4331-A8AE-146F4849859E}" destId="{F765415D-8A55-41E2-8130-BEF2C1A3913E}" srcOrd="4" destOrd="0" parTransId="{68CC300A-2BD8-4ED0-8D6C-7211C054D999}" sibTransId="{9E6D28AB-E4DE-45A3-8B63-D90D22A1B448}"/>
    <dgm:cxn modelId="{C9BB511C-A278-44BE-AD17-D51FEF2D1769}" type="presOf" srcId="{2B211991-BE79-4EF4-A27A-BF37AA8FC6CC}" destId="{1AFBEF8F-AD80-4364-8A86-99B08F45F9D0}" srcOrd="1" destOrd="0" presId="urn:microsoft.com/office/officeart/2005/8/layout/vProcess5"/>
    <dgm:cxn modelId="{9EB1CC91-6787-4B83-9642-9B329A0ADB43}" type="presOf" srcId="{F765415D-8A55-41E2-8130-BEF2C1A3913E}" destId="{3DF36C66-FEAE-4E73-A429-887C66F7AE8B}" srcOrd="0" destOrd="0" presId="urn:microsoft.com/office/officeart/2005/8/layout/vProcess5"/>
    <dgm:cxn modelId="{A9FF8449-F614-472D-B972-9761BF8A5D5F}" type="presParOf" srcId="{A2CA1212-31EB-4726-BBD8-31A177221F40}" destId="{51DFD429-BF0E-4481-BF76-04ADEE7DA720}" srcOrd="0" destOrd="0" presId="urn:microsoft.com/office/officeart/2005/8/layout/vProcess5"/>
    <dgm:cxn modelId="{6BBFFEAB-E83A-4B73-B4EB-CAFE133A4506}" type="presParOf" srcId="{A2CA1212-31EB-4726-BBD8-31A177221F40}" destId="{6771D839-EE86-43F7-9829-80F0F9FA4641}" srcOrd="1" destOrd="0" presId="urn:microsoft.com/office/officeart/2005/8/layout/vProcess5"/>
    <dgm:cxn modelId="{5FFF078A-A984-4B4A-B485-E6C01E42A3EA}" type="presParOf" srcId="{A2CA1212-31EB-4726-BBD8-31A177221F40}" destId="{72CE4A7D-4CBC-4117-AC73-61B5ED280901}" srcOrd="2" destOrd="0" presId="urn:microsoft.com/office/officeart/2005/8/layout/vProcess5"/>
    <dgm:cxn modelId="{05C0C012-57F6-4B14-AACD-6D611E1BE7D3}" type="presParOf" srcId="{A2CA1212-31EB-4726-BBD8-31A177221F40}" destId="{DD1646D1-CBD5-4421-88C7-DBE03A047830}" srcOrd="3" destOrd="0" presId="urn:microsoft.com/office/officeart/2005/8/layout/vProcess5"/>
    <dgm:cxn modelId="{D9C6E963-F060-4E0A-A83F-C091733CE9CB}" type="presParOf" srcId="{A2CA1212-31EB-4726-BBD8-31A177221F40}" destId="{8FE7DEF3-48D6-40CA-8DF6-8F66AE38FFA9}" srcOrd="4" destOrd="0" presId="urn:microsoft.com/office/officeart/2005/8/layout/vProcess5"/>
    <dgm:cxn modelId="{6D58D50E-F094-4EC6-8E14-4971F2F36C1A}" type="presParOf" srcId="{A2CA1212-31EB-4726-BBD8-31A177221F40}" destId="{3DF36C66-FEAE-4E73-A429-887C66F7AE8B}" srcOrd="5" destOrd="0" presId="urn:microsoft.com/office/officeart/2005/8/layout/vProcess5"/>
    <dgm:cxn modelId="{28D16FB7-6C91-499A-81B5-8B97896564FA}" type="presParOf" srcId="{A2CA1212-31EB-4726-BBD8-31A177221F40}" destId="{29BF40CC-4C93-4554-A4B4-B5808303120A}" srcOrd="6" destOrd="0" presId="urn:microsoft.com/office/officeart/2005/8/layout/vProcess5"/>
    <dgm:cxn modelId="{8F61A00F-5493-4B69-BDBF-74E6E49FCA8D}" type="presParOf" srcId="{A2CA1212-31EB-4726-BBD8-31A177221F40}" destId="{D3E69AFD-E247-40B3-BDB4-8CC59F9BC03A}" srcOrd="7" destOrd="0" presId="urn:microsoft.com/office/officeart/2005/8/layout/vProcess5"/>
    <dgm:cxn modelId="{90DA6291-423C-4D79-BAF6-A1712EF4966A}" type="presParOf" srcId="{A2CA1212-31EB-4726-BBD8-31A177221F40}" destId="{CEEBE915-F371-40B3-B446-5FFF6A15C19F}" srcOrd="8" destOrd="0" presId="urn:microsoft.com/office/officeart/2005/8/layout/vProcess5"/>
    <dgm:cxn modelId="{38132F08-8D3B-4F37-8BC5-F5DB657A62D5}" type="presParOf" srcId="{A2CA1212-31EB-4726-BBD8-31A177221F40}" destId="{CF28FCF1-25FA-40A1-845B-BDD4F586B8E4}" srcOrd="9" destOrd="0" presId="urn:microsoft.com/office/officeart/2005/8/layout/vProcess5"/>
    <dgm:cxn modelId="{1EF7DC83-9883-4671-A0DA-3EF009BC7BFA}" type="presParOf" srcId="{A2CA1212-31EB-4726-BBD8-31A177221F40}" destId="{D9CF642C-ED8C-41CC-B978-287572108D73}" srcOrd="10" destOrd="0" presId="urn:microsoft.com/office/officeart/2005/8/layout/vProcess5"/>
    <dgm:cxn modelId="{EB0D1F8A-F5A9-42B4-A33F-39E0FA9D0D60}" type="presParOf" srcId="{A2CA1212-31EB-4726-BBD8-31A177221F40}" destId="{1AFBEF8F-AD80-4364-8A86-99B08F45F9D0}" srcOrd="11" destOrd="0" presId="urn:microsoft.com/office/officeart/2005/8/layout/vProcess5"/>
    <dgm:cxn modelId="{CC410D6A-C88E-4A27-B5C6-631AEDB3B982}" type="presParOf" srcId="{A2CA1212-31EB-4726-BBD8-31A177221F40}" destId="{1C682ED9-A131-49B9-A664-5924EC61C823}" srcOrd="12" destOrd="0" presId="urn:microsoft.com/office/officeart/2005/8/layout/vProcess5"/>
    <dgm:cxn modelId="{A74BA5A3-7A5F-4B3C-9BA1-CABA775F19ED}" type="presParOf" srcId="{A2CA1212-31EB-4726-BBD8-31A177221F40}" destId="{EAAC434E-1F40-43B5-B4E8-09584F3D6FB7}" srcOrd="13" destOrd="0" presId="urn:microsoft.com/office/officeart/2005/8/layout/vProcess5"/>
    <dgm:cxn modelId="{759A43C0-5816-4DC9-A958-C180503ED798}" type="presParOf" srcId="{A2CA1212-31EB-4726-BBD8-31A177221F40}" destId="{3A2A9014-7378-4723-8593-69E052F9FC2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A9CAA-E6DF-41CC-A387-09C3B3CB8742}">
      <dsp:nvSpPr>
        <dsp:cNvPr id="0" name=""/>
        <dsp:cNvSpPr/>
      </dsp:nvSpPr>
      <dsp:spPr>
        <a:xfrm>
          <a:off x="1795410" y="539"/>
          <a:ext cx="3182512" cy="176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smtClean="0"/>
            <a:t>Define a </a:t>
          </a:r>
          <a:r>
            <a:rPr lang="tr-TR" sz="2600" kern="1200" dirty="0" err="1" smtClean="0"/>
            <a:t>variable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includes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website</a:t>
          </a:r>
          <a:r>
            <a:rPr lang="tr-TR" sz="2600" kern="1200" dirty="0" smtClean="0"/>
            <a:t> link</a:t>
          </a:r>
          <a:endParaRPr lang="tr-TR" sz="2600" kern="1200" dirty="0"/>
        </a:p>
      </dsp:txBody>
      <dsp:txXfrm>
        <a:off x="1847195" y="52324"/>
        <a:ext cx="3078942" cy="1664492"/>
      </dsp:txXfrm>
    </dsp:sp>
    <dsp:sp modelId="{7A2F6217-42AD-422F-A982-640A92776AF3}">
      <dsp:nvSpPr>
        <dsp:cNvPr id="0" name=""/>
        <dsp:cNvSpPr/>
      </dsp:nvSpPr>
      <dsp:spPr>
        <a:xfrm rot="5400000">
          <a:off x="3055154" y="1812803"/>
          <a:ext cx="663023" cy="7956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100" kern="1200"/>
        </a:p>
      </dsp:txBody>
      <dsp:txXfrm rot="-5400000">
        <a:off x="3147978" y="1879106"/>
        <a:ext cx="477376" cy="464116"/>
      </dsp:txXfrm>
    </dsp:sp>
    <dsp:sp modelId="{DDD48A14-F1E6-4E85-8EEF-EA1616276CF4}">
      <dsp:nvSpPr>
        <dsp:cNvPr id="0" name=""/>
        <dsp:cNvSpPr/>
      </dsp:nvSpPr>
      <dsp:spPr>
        <a:xfrm>
          <a:off x="1795410" y="2652633"/>
          <a:ext cx="3182512" cy="176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 err="1" smtClean="0"/>
            <a:t>Use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requests.get</a:t>
          </a:r>
          <a:r>
            <a:rPr lang="tr-TR" sz="2600" kern="1200" dirty="0" smtClean="0"/>
            <a:t>() </a:t>
          </a:r>
          <a:r>
            <a:rPr lang="tr-TR" sz="2600" kern="1200" dirty="0" err="1" smtClean="0"/>
            <a:t>method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with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this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variable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for</a:t>
          </a:r>
          <a:r>
            <a:rPr lang="tr-TR" sz="2600" kern="1200" dirty="0" smtClean="0"/>
            <a:t> </a:t>
          </a:r>
          <a:r>
            <a:rPr lang="tr-TR" sz="2600" kern="1200" dirty="0" err="1" smtClean="0"/>
            <a:t>get</a:t>
          </a:r>
          <a:r>
            <a:rPr lang="tr-TR" sz="2600" kern="1200" dirty="0" smtClean="0"/>
            <a:t> HTTP </a:t>
          </a:r>
          <a:r>
            <a:rPr lang="tr-TR" sz="2600" kern="1200" dirty="0" err="1" smtClean="0"/>
            <a:t>response</a:t>
          </a:r>
          <a:r>
            <a:rPr lang="tr-TR" sz="2600" kern="1200" dirty="0" smtClean="0"/>
            <a:t> </a:t>
          </a:r>
          <a:endParaRPr lang="tr-TR" sz="2600" kern="1200" dirty="0"/>
        </a:p>
      </dsp:txBody>
      <dsp:txXfrm>
        <a:off x="1847195" y="2704418"/>
        <a:ext cx="3078942" cy="16644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11D2-7DDB-4AB2-B21A-DEC5905016F0}">
      <dsp:nvSpPr>
        <dsp:cNvPr id="0" name=""/>
        <dsp:cNvSpPr/>
      </dsp:nvSpPr>
      <dsp:spPr>
        <a:xfrm>
          <a:off x="0" y="0"/>
          <a:ext cx="5356368" cy="800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err="1" smtClean="0"/>
            <a:t>Created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object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from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response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text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with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BeautifulSoup</a:t>
          </a:r>
          <a:endParaRPr lang="tr-TR" sz="2100" kern="1200" dirty="0"/>
        </a:p>
      </dsp:txBody>
      <dsp:txXfrm>
        <a:off x="23435" y="23435"/>
        <a:ext cx="4399358" cy="753253"/>
      </dsp:txXfrm>
    </dsp:sp>
    <dsp:sp modelId="{F322728D-E015-4C74-AF52-225C2D31C326}">
      <dsp:nvSpPr>
        <dsp:cNvPr id="0" name=""/>
        <dsp:cNvSpPr/>
      </dsp:nvSpPr>
      <dsp:spPr>
        <a:xfrm>
          <a:off x="399988" y="911251"/>
          <a:ext cx="5356368" cy="800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err="1" smtClean="0"/>
            <a:t>Used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find_all</a:t>
          </a:r>
          <a:r>
            <a:rPr lang="tr-TR" sz="2100" kern="1200" dirty="0" smtClean="0"/>
            <a:t>() </a:t>
          </a:r>
          <a:r>
            <a:rPr lang="tr-TR" sz="2100" kern="1200" dirty="0" err="1" smtClean="0"/>
            <a:t>function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for</a:t>
          </a:r>
          <a:r>
            <a:rPr lang="tr-TR" sz="2100" kern="1200" dirty="0" smtClean="0"/>
            <a:t> ‘</a:t>
          </a:r>
          <a:r>
            <a:rPr lang="tr-TR" sz="2100" kern="1200" dirty="0" err="1" smtClean="0"/>
            <a:t>table</a:t>
          </a:r>
          <a:r>
            <a:rPr lang="tr-TR" sz="2100" kern="1200" dirty="0" smtClean="0"/>
            <a:t>’ </a:t>
          </a:r>
          <a:r>
            <a:rPr lang="tr-TR" sz="2100" kern="1200" dirty="0" err="1" smtClean="0"/>
            <a:t>type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elements</a:t>
          </a:r>
          <a:endParaRPr lang="tr-TR" sz="2100" kern="1200" dirty="0"/>
        </a:p>
      </dsp:txBody>
      <dsp:txXfrm>
        <a:off x="423423" y="934686"/>
        <a:ext cx="4389430" cy="753253"/>
      </dsp:txXfrm>
    </dsp:sp>
    <dsp:sp modelId="{9C1349CB-8272-461C-8007-C1D6BA642C1C}">
      <dsp:nvSpPr>
        <dsp:cNvPr id="0" name=""/>
        <dsp:cNvSpPr/>
      </dsp:nvSpPr>
      <dsp:spPr>
        <a:xfrm>
          <a:off x="799977" y="1822502"/>
          <a:ext cx="5356368" cy="800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err="1" smtClean="0"/>
            <a:t>Used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extract_column_from_header</a:t>
          </a:r>
          <a:r>
            <a:rPr lang="tr-TR" sz="2100" kern="1200" dirty="0" smtClean="0"/>
            <a:t>() </a:t>
          </a:r>
          <a:r>
            <a:rPr lang="tr-TR" sz="2100" kern="1200" dirty="0" err="1" smtClean="0"/>
            <a:t>function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for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column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names</a:t>
          </a:r>
          <a:endParaRPr lang="tr-TR" sz="2100" kern="1200" dirty="0"/>
        </a:p>
      </dsp:txBody>
      <dsp:txXfrm>
        <a:off x="823412" y="1845937"/>
        <a:ext cx="4389430" cy="753253"/>
      </dsp:txXfrm>
    </dsp:sp>
    <dsp:sp modelId="{5C3804DD-214F-4F8F-9BE0-C9B567C59178}">
      <dsp:nvSpPr>
        <dsp:cNvPr id="0" name=""/>
        <dsp:cNvSpPr/>
      </dsp:nvSpPr>
      <dsp:spPr>
        <a:xfrm>
          <a:off x="1199965" y="2733754"/>
          <a:ext cx="5356368" cy="800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smtClean="0"/>
            <a:t>C</a:t>
          </a:r>
          <a:r>
            <a:rPr lang="en-US" sz="2100" kern="1200" dirty="0" err="1" smtClean="0"/>
            <a:t>reate</a:t>
          </a:r>
          <a:r>
            <a:rPr lang="tr-TR" sz="2100" kern="1200" dirty="0" smtClean="0"/>
            <a:t>d</a:t>
          </a:r>
          <a:r>
            <a:rPr lang="en-US" sz="2100" kern="1200" dirty="0" smtClean="0"/>
            <a:t> a </a:t>
          </a:r>
          <a:r>
            <a:rPr lang="tr-TR" sz="2100" kern="1200" dirty="0" err="1" smtClean="0"/>
            <a:t>dictionary</a:t>
          </a:r>
          <a:r>
            <a:rPr lang="tr-TR" sz="2100" kern="1200" dirty="0" smtClean="0"/>
            <a:t> </a:t>
          </a:r>
          <a:r>
            <a:rPr lang="en-US" sz="2100" kern="1200" dirty="0" smtClean="0"/>
            <a:t>by parsing the HTML tables</a:t>
          </a:r>
          <a:endParaRPr lang="tr-TR" sz="2100" kern="1200" dirty="0"/>
        </a:p>
      </dsp:txBody>
      <dsp:txXfrm>
        <a:off x="1223400" y="2757189"/>
        <a:ext cx="4389430" cy="753253"/>
      </dsp:txXfrm>
    </dsp:sp>
    <dsp:sp modelId="{92391FD3-A7A2-46F5-9716-B5B801668A6D}">
      <dsp:nvSpPr>
        <dsp:cNvPr id="0" name=""/>
        <dsp:cNvSpPr/>
      </dsp:nvSpPr>
      <dsp:spPr>
        <a:xfrm>
          <a:off x="1599954" y="3645005"/>
          <a:ext cx="5356368" cy="8001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100" kern="1200" dirty="0" err="1" smtClean="0"/>
            <a:t>Converted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dictionary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to</a:t>
          </a:r>
          <a:r>
            <a:rPr lang="tr-TR" sz="2100" kern="1200" dirty="0" smtClean="0"/>
            <a:t> </a:t>
          </a:r>
          <a:r>
            <a:rPr lang="tr-TR" sz="2100" kern="1200" dirty="0" err="1" smtClean="0"/>
            <a:t>dataframe</a:t>
          </a:r>
          <a:r>
            <a:rPr lang="tr-TR" sz="2100" kern="1200" dirty="0" smtClean="0"/>
            <a:t> </a:t>
          </a:r>
          <a:endParaRPr lang="tr-TR" sz="2100" kern="1200" dirty="0"/>
        </a:p>
      </dsp:txBody>
      <dsp:txXfrm>
        <a:off x="1623389" y="3668440"/>
        <a:ext cx="4389430" cy="753253"/>
      </dsp:txXfrm>
    </dsp:sp>
    <dsp:sp modelId="{8FF26906-3C0F-47BD-B425-F236E398E967}">
      <dsp:nvSpPr>
        <dsp:cNvPr id="0" name=""/>
        <dsp:cNvSpPr/>
      </dsp:nvSpPr>
      <dsp:spPr>
        <a:xfrm>
          <a:off x="4836288" y="584534"/>
          <a:ext cx="520080" cy="5200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300" kern="1200"/>
        </a:p>
      </dsp:txBody>
      <dsp:txXfrm>
        <a:off x="4953306" y="584534"/>
        <a:ext cx="286044" cy="391360"/>
      </dsp:txXfrm>
    </dsp:sp>
    <dsp:sp modelId="{CDEF59AA-B928-4967-BEA1-5FBBA164076D}">
      <dsp:nvSpPr>
        <dsp:cNvPr id="0" name=""/>
        <dsp:cNvSpPr/>
      </dsp:nvSpPr>
      <dsp:spPr>
        <a:xfrm>
          <a:off x="5236277" y="1495785"/>
          <a:ext cx="520080" cy="5200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300" kern="1200"/>
        </a:p>
      </dsp:txBody>
      <dsp:txXfrm>
        <a:off x="5353295" y="1495785"/>
        <a:ext cx="286044" cy="391360"/>
      </dsp:txXfrm>
    </dsp:sp>
    <dsp:sp modelId="{68163661-4D90-4DC1-ACAC-0B5E2F6E5DCF}">
      <dsp:nvSpPr>
        <dsp:cNvPr id="0" name=""/>
        <dsp:cNvSpPr/>
      </dsp:nvSpPr>
      <dsp:spPr>
        <a:xfrm>
          <a:off x="5636265" y="2393701"/>
          <a:ext cx="520080" cy="5200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300" kern="1200"/>
        </a:p>
      </dsp:txBody>
      <dsp:txXfrm>
        <a:off x="5753283" y="2393701"/>
        <a:ext cx="286044" cy="391360"/>
      </dsp:txXfrm>
    </dsp:sp>
    <dsp:sp modelId="{63E12C92-5A08-418D-A924-B53B276549FB}">
      <dsp:nvSpPr>
        <dsp:cNvPr id="0" name=""/>
        <dsp:cNvSpPr/>
      </dsp:nvSpPr>
      <dsp:spPr>
        <a:xfrm>
          <a:off x="6036254" y="3313843"/>
          <a:ext cx="520080" cy="52008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300" kern="1200"/>
        </a:p>
      </dsp:txBody>
      <dsp:txXfrm>
        <a:off x="6153272" y="3313843"/>
        <a:ext cx="286044" cy="3913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512A3-BEDB-4CCF-9BE7-B4309CFD08DF}">
      <dsp:nvSpPr>
        <dsp:cNvPr id="0" name=""/>
        <dsp:cNvSpPr/>
      </dsp:nvSpPr>
      <dsp:spPr>
        <a:xfrm>
          <a:off x="0" y="0"/>
          <a:ext cx="4485839" cy="995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0" i="0" kern="1200" dirty="0" smtClean="0"/>
            <a:t>C</a:t>
          </a:r>
          <a:r>
            <a:rPr lang="en-US" sz="1800" b="0" i="0" kern="1200" dirty="0" err="1" smtClean="0"/>
            <a:t>alculate</a:t>
          </a:r>
          <a:r>
            <a:rPr lang="tr-TR" sz="1800" b="0" i="0" kern="1200" dirty="0" smtClean="0"/>
            <a:t>d</a:t>
          </a:r>
          <a:r>
            <a:rPr lang="en-US" sz="1800" b="0" i="0" kern="1200" dirty="0" smtClean="0"/>
            <a:t> missing values in each attribute</a:t>
          </a:r>
          <a:r>
            <a:rPr lang="tr-TR" sz="1800" b="0" i="0" kern="1200" dirty="0" smtClean="0"/>
            <a:t> </a:t>
          </a:r>
          <a:r>
            <a:rPr lang="tr-TR" sz="1800" b="0" i="0" kern="1200" dirty="0" err="1" smtClean="0"/>
            <a:t>with</a:t>
          </a:r>
          <a:r>
            <a:rPr lang="tr-TR" sz="1800" b="0" i="0" kern="1200" dirty="0" smtClean="0"/>
            <a:t> </a:t>
          </a:r>
          <a:r>
            <a:rPr lang="tr-TR" sz="1800" b="0" i="0" kern="1200" dirty="0" err="1" smtClean="0"/>
            <a:t>isnull</a:t>
          </a:r>
          <a:r>
            <a:rPr lang="tr-TR" sz="1800" b="0" i="0" kern="1200" dirty="0" smtClean="0"/>
            <a:t>() </a:t>
          </a:r>
          <a:r>
            <a:rPr lang="tr-TR" sz="1800" b="0" i="0" kern="1200" dirty="0" err="1" smtClean="0"/>
            <a:t>function</a:t>
          </a:r>
          <a:endParaRPr lang="tr-TR" sz="1800" kern="1200" dirty="0"/>
        </a:p>
      </dsp:txBody>
      <dsp:txXfrm>
        <a:off x="29151" y="29151"/>
        <a:ext cx="3327747" cy="936982"/>
      </dsp:txXfrm>
    </dsp:sp>
    <dsp:sp modelId="{86508FDB-E209-4DED-90BA-2FD6D0E13E62}">
      <dsp:nvSpPr>
        <dsp:cNvPr id="0" name=""/>
        <dsp:cNvSpPr/>
      </dsp:nvSpPr>
      <dsp:spPr>
        <a:xfrm>
          <a:off x="375689" y="1176245"/>
          <a:ext cx="4485839" cy="995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err="1" smtClean="0"/>
            <a:t>Identified</a:t>
          </a:r>
          <a:r>
            <a:rPr lang="tr-TR" sz="1800" kern="1200" dirty="0" smtClean="0"/>
            <a:t> data </a:t>
          </a:r>
          <a:r>
            <a:rPr lang="tr-TR" sz="1800" kern="1200" dirty="0" err="1" smtClean="0"/>
            <a:t>types</a:t>
          </a:r>
          <a:r>
            <a:rPr lang="tr-TR" sz="1800" kern="1200" dirty="0" smtClean="0"/>
            <a:t> of </a:t>
          </a:r>
          <a:r>
            <a:rPr lang="tr-TR" sz="1800" kern="1200" dirty="0" err="1" smtClean="0"/>
            <a:t>columns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with</a:t>
          </a:r>
          <a:r>
            <a:rPr lang="tr-TR" sz="1800" kern="1200" dirty="0" smtClean="0"/>
            <a:t> ‘</a:t>
          </a:r>
          <a:r>
            <a:rPr lang="tr-TR" sz="1800" kern="1200" dirty="0" err="1" smtClean="0"/>
            <a:t>dtypes</a:t>
          </a:r>
          <a:r>
            <a:rPr lang="tr-TR" sz="1800" kern="1200" dirty="0" smtClean="0"/>
            <a:t>’ </a:t>
          </a:r>
          <a:r>
            <a:rPr lang="tr-TR" sz="1800" kern="1200" dirty="0" err="1" smtClean="0"/>
            <a:t>function</a:t>
          </a:r>
          <a:endParaRPr lang="tr-TR" sz="1800" kern="1200" dirty="0"/>
        </a:p>
      </dsp:txBody>
      <dsp:txXfrm>
        <a:off x="404840" y="1205396"/>
        <a:ext cx="3404913" cy="936982"/>
      </dsp:txXfrm>
    </dsp:sp>
    <dsp:sp modelId="{0379E483-4693-4468-8482-89BA0A1E8197}">
      <dsp:nvSpPr>
        <dsp:cNvPr id="0" name=""/>
        <dsp:cNvSpPr/>
      </dsp:nvSpPr>
      <dsp:spPr>
        <a:xfrm>
          <a:off x="745770" y="2352490"/>
          <a:ext cx="4485839" cy="995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err="1" smtClean="0"/>
            <a:t>Calculated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number</a:t>
          </a:r>
          <a:r>
            <a:rPr lang="tr-TR" sz="1800" kern="1200" dirty="0" smtClean="0"/>
            <a:t> of </a:t>
          </a:r>
          <a:r>
            <a:rPr lang="tr-TR" sz="1800" kern="1200" dirty="0" err="1" smtClean="0"/>
            <a:t>launches</a:t>
          </a:r>
          <a:r>
            <a:rPr lang="tr-TR" sz="1800" kern="1200" dirty="0" smtClean="0"/>
            <a:t> on </a:t>
          </a:r>
          <a:r>
            <a:rPr lang="tr-TR" sz="1800" kern="1200" dirty="0" err="1" smtClean="0"/>
            <a:t>each</a:t>
          </a:r>
          <a:r>
            <a:rPr lang="tr-TR" sz="1800" kern="1200" dirty="0" smtClean="0"/>
            <a:t> site </a:t>
          </a:r>
          <a:r>
            <a:rPr lang="tr-TR" sz="1800" kern="1200" dirty="0" err="1" smtClean="0"/>
            <a:t>and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orbit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numbers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with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value_counts</a:t>
          </a:r>
          <a:r>
            <a:rPr lang="tr-TR" sz="1800" kern="1200" dirty="0" smtClean="0"/>
            <a:t>() </a:t>
          </a:r>
          <a:r>
            <a:rPr lang="tr-TR" sz="1800" kern="1200" dirty="0" err="1" smtClean="0"/>
            <a:t>function</a:t>
          </a:r>
          <a:endParaRPr lang="tr-TR" sz="1800" kern="1200" dirty="0"/>
        </a:p>
      </dsp:txBody>
      <dsp:txXfrm>
        <a:off x="774921" y="2381641"/>
        <a:ext cx="3410520" cy="936982"/>
      </dsp:txXfrm>
    </dsp:sp>
    <dsp:sp modelId="{21EBB246-A47B-487F-8E4D-B254EA5AD461}">
      <dsp:nvSpPr>
        <dsp:cNvPr id="0" name=""/>
        <dsp:cNvSpPr/>
      </dsp:nvSpPr>
      <dsp:spPr>
        <a:xfrm>
          <a:off x="1121459" y="3528736"/>
          <a:ext cx="4485839" cy="9952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Create</a:t>
          </a:r>
          <a:r>
            <a:rPr lang="tr-TR" sz="1800" b="0" i="0" kern="1200" dirty="0" smtClean="0"/>
            <a:t>d </a:t>
          </a:r>
          <a:r>
            <a:rPr lang="en-US" sz="1800" b="0" i="0" kern="1200" dirty="0" smtClean="0"/>
            <a:t>a landing outcome label from </a:t>
          </a:r>
          <a:r>
            <a:rPr lang="tr-TR" sz="1800" b="0" i="0" kern="1200" dirty="0" smtClean="0"/>
            <a:t>«</a:t>
          </a:r>
          <a:r>
            <a:rPr lang="en-US" sz="1800" b="0" i="0" kern="1200" dirty="0" smtClean="0"/>
            <a:t>Outcome</a:t>
          </a:r>
          <a:r>
            <a:rPr lang="tr-TR" sz="1800" b="0" i="0" kern="1200" dirty="0" smtClean="0"/>
            <a:t>» </a:t>
          </a:r>
          <a:r>
            <a:rPr lang="tr-TR" sz="1800" b="0" i="0" kern="1200" dirty="0" err="1" smtClean="0"/>
            <a:t>column</a:t>
          </a:r>
          <a:endParaRPr lang="en-US" sz="1800" b="0" i="0" kern="1200" dirty="0"/>
        </a:p>
      </dsp:txBody>
      <dsp:txXfrm>
        <a:off x="1150610" y="3557887"/>
        <a:ext cx="3404913" cy="936982"/>
      </dsp:txXfrm>
    </dsp:sp>
    <dsp:sp modelId="{6DAE71F7-8EF5-4722-B11A-793E1312095B}">
      <dsp:nvSpPr>
        <dsp:cNvPr id="0" name=""/>
        <dsp:cNvSpPr/>
      </dsp:nvSpPr>
      <dsp:spPr>
        <a:xfrm>
          <a:off x="3838904" y="762297"/>
          <a:ext cx="646935" cy="646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900" kern="1200"/>
        </a:p>
      </dsp:txBody>
      <dsp:txXfrm>
        <a:off x="3984464" y="762297"/>
        <a:ext cx="355815" cy="486819"/>
      </dsp:txXfrm>
    </dsp:sp>
    <dsp:sp modelId="{EBC4197E-0927-4E46-A290-80ECA208F9B8}">
      <dsp:nvSpPr>
        <dsp:cNvPr id="0" name=""/>
        <dsp:cNvSpPr/>
      </dsp:nvSpPr>
      <dsp:spPr>
        <a:xfrm>
          <a:off x="4214593" y="1938542"/>
          <a:ext cx="646935" cy="646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900" kern="1200"/>
        </a:p>
      </dsp:txBody>
      <dsp:txXfrm>
        <a:off x="4360153" y="1938542"/>
        <a:ext cx="355815" cy="486819"/>
      </dsp:txXfrm>
    </dsp:sp>
    <dsp:sp modelId="{F3E71A74-0E26-409B-B44E-891A4B190BA3}">
      <dsp:nvSpPr>
        <dsp:cNvPr id="0" name=""/>
        <dsp:cNvSpPr/>
      </dsp:nvSpPr>
      <dsp:spPr>
        <a:xfrm>
          <a:off x="4584674" y="3114788"/>
          <a:ext cx="646935" cy="646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900" kern="1200"/>
        </a:p>
      </dsp:txBody>
      <dsp:txXfrm>
        <a:off x="4730234" y="3114788"/>
        <a:ext cx="355815" cy="486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1D839-EE86-43F7-9829-80F0F9FA4641}">
      <dsp:nvSpPr>
        <dsp:cNvPr id="0" name=""/>
        <dsp:cNvSpPr/>
      </dsp:nvSpPr>
      <dsp:spPr>
        <a:xfrm>
          <a:off x="0" y="0"/>
          <a:ext cx="5444947" cy="842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Create</a:t>
          </a:r>
          <a:r>
            <a:rPr lang="tr-TR" sz="1800" kern="1200" dirty="0" smtClean="0"/>
            <a:t>d</a:t>
          </a:r>
          <a:r>
            <a:rPr lang="en-US" sz="1800" kern="1200" dirty="0" smtClean="0"/>
            <a:t> a </a:t>
          </a:r>
          <a:r>
            <a:rPr lang="en-US" sz="1800" kern="1200" dirty="0" err="1" smtClean="0"/>
            <a:t>NumPy</a:t>
          </a:r>
          <a:r>
            <a:rPr lang="en-US" sz="1800" kern="1200" dirty="0" smtClean="0"/>
            <a:t> array from the column Class in data, by applying the method </a:t>
          </a:r>
          <a:r>
            <a:rPr lang="en-US" sz="1800" kern="1200" dirty="0" err="1" smtClean="0"/>
            <a:t>to_numpy</a:t>
          </a:r>
          <a:r>
            <a:rPr lang="en-US" sz="1800" kern="1200" dirty="0" smtClean="0"/>
            <a:t>()</a:t>
          </a:r>
          <a:endParaRPr lang="tr-TR" sz="1800" kern="1200" dirty="0"/>
        </a:p>
      </dsp:txBody>
      <dsp:txXfrm>
        <a:off x="24688" y="24688"/>
        <a:ext cx="4436778" cy="793519"/>
      </dsp:txXfrm>
    </dsp:sp>
    <dsp:sp modelId="{72CE4A7D-4CBC-4117-AC73-61B5ED280901}">
      <dsp:nvSpPr>
        <dsp:cNvPr id="0" name=""/>
        <dsp:cNvSpPr/>
      </dsp:nvSpPr>
      <dsp:spPr>
        <a:xfrm>
          <a:off x="406603" y="959963"/>
          <a:ext cx="5444947" cy="842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0" i="0" kern="1200" dirty="0" smtClean="0"/>
            <a:t>Standardize </a:t>
          </a:r>
          <a:r>
            <a:rPr lang="tr-TR" sz="1800" b="0" i="0" kern="1200" dirty="0" err="1" smtClean="0"/>
            <a:t>the</a:t>
          </a:r>
          <a:r>
            <a:rPr lang="tr-TR" sz="1800" b="0" i="0" kern="1200" dirty="0" smtClean="0"/>
            <a:t> data </a:t>
          </a:r>
          <a:r>
            <a:rPr lang="tr-TR" sz="1800" b="0" i="0" kern="1200" dirty="0" err="1" smtClean="0"/>
            <a:t>using</a:t>
          </a:r>
          <a:r>
            <a:rPr lang="tr-TR" sz="1800" b="0" i="0" kern="1200" dirty="0" smtClean="0"/>
            <a:t> </a:t>
          </a:r>
          <a:r>
            <a:rPr lang="tr-TR" sz="1800" b="0" i="0" kern="1200" dirty="0" err="1" smtClean="0"/>
            <a:t>StandartScaler</a:t>
          </a:r>
          <a:r>
            <a:rPr lang="tr-TR" sz="1800" b="0" i="0" kern="1200" dirty="0" smtClean="0"/>
            <a:t>() </a:t>
          </a:r>
          <a:r>
            <a:rPr lang="tr-TR" sz="1800" b="0" i="0" kern="1200" dirty="0" err="1" smtClean="0"/>
            <a:t>function</a:t>
          </a:r>
          <a:endParaRPr lang="tr-TR" sz="1800" kern="1200" dirty="0"/>
        </a:p>
      </dsp:txBody>
      <dsp:txXfrm>
        <a:off x="431291" y="984651"/>
        <a:ext cx="4441086" cy="793519"/>
      </dsp:txXfrm>
    </dsp:sp>
    <dsp:sp modelId="{DD1646D1-CBD5-4421-88C7-DBE03A047830}">
      <dsp:nvSpPr>
        <dsp:cNvPr id="0" name=""/>
        <dsp:cNvSpPr/>
      </dsp:nvSpPr>
      <dsp:spPr>
        <a:xfrm>
          <a:off x="813206" y="1919927"/>
          <a:ext cx="5444947" cy="842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err="1" smtClean="0"/>
            <a:t>Splitted</a:t>
          </a:r>
          <a:r>
            <a:rPr lang="tr-TR" sz="1800" kern="1200" dirty="0" smtClean="0"/>
            <a:t> data </a:t>
          </a:r>
          <a:r>
            <a:rPr lang="tr-TR" sz="1800" kern="1200" dirty="0" err="1" smtClean="0"/>
            <a:t>to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train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and</a:t>
          </a:r>
          <a:r>
            <a:rPr lang="tr-TR" sz="1800" kern="1200" dirty="0" smtClean="0"/>
            <a:t> test data</a:t>
          </a:r>
          <a:endParaRPr lang="tr-TR" sz="1800" kern="1200" dirty="0"/>
        </a:p>
      </dsp:txBody>
      <dsp:txXfrm>
        <a:off x="837894" y="1944615"/>
        <a:ext cx="4441086" cy="793519"/>
      </dsp:txXfrm>
    </dsp:sp>
    <dsp:sp modelId="{8FE7DEF3-48D6-40CA-8DF6-8F66AE38FFA9}">
      <dsp:nvSpPr>
        <dsp:cNvPr id="0" name=""/>
        <dsp:cNvSpPr/>
      </dsp:nvSpPr>
      <dsp:spPr>
        <a:xfrm>
          <a:off x="1219809" y="2879891"/>
          <a:ext cx="5444947" cy="842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smtClean="0"/>
            <a:t>Built </a:t>
          </a:r>
          <a:r>
            <a:rPr lang="tr-TR" sz="1800" kern="1200" dirty="0" err="1" smtClean="0"/>
            <a:t>models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for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different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methods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with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finding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best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parameters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for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each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method</a:t>
          </a:r>
          <a:endParaRPr lang="tr-TR" sz="1800" kern="1200" dirty="0"/>
        </a:p>
      </dsp:txBody>
      <dsp:txXfrm>
        <a:off x="1244497" y="2904579"/>
        <a:ext cx="4441086" cy="793518"/>
      </dsp:txXfrm>
    </dsp:sp>
    <dsp:sp modelId="{3DF36C66-FEAE-4E73-A429-887C66F7AE8B}">
      <dsp:nvSpPr>
        <dsp:cNvPr id="0" name=""/>
        <dsp:cNvSpPr/>
      </dsp:nvSpPr>
      <dsp:spPr>
        <a:xfrm>
          <a:off x="1626412" y="3839854"/>
          <a:ext cx="5444947" cy="8428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kern="1200" dirty="0" err="1" smtClean="0"/>
            <a:t>Compared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models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with</a:t>
          </a:r>
          <a:r>
            <a:rPr lang="tr-TR" sz="1800" kern="1200" dirty="0" smtClean="0"/>
            <a:t> </a:t>
          </a:r>
          <a:r>
            <a:rPr lang="tr-TR" sz="1800" kern="1200" dirty="0" err="1" smtClean="0"/>
            <a:t>accuracies</a:t>
          </a:r>
          <a:endParaRPr lang="tr-TR" sz="1800" kern="1200" dirty="0"/>
        </a:p>
      </dsp:txBody>
      <dsp:txXfrm>
        <a:off x="1651100" y="3864542"/>
        <a:ext cx="4441086" cy="793519"/>
      </dsp:txXfrm>
    </dsp:sp>
    <dsp:sp modelId="{29BF40CC-4C93-4554-A4B4-B5808303120A}">
      <dsp:nvSpPr>
        <dsp:cNvPr id="0" name=""/>
        <dsp:cNvSpPr/>
      </dsp:nvSpPr>
      <dsp:spPr>
        <a:xfrm>
          <a:off x="4897065" y="615781"/>
          <a:ext cx="547881" cy="5478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400" kern="1200"/>
        </a:p>
      </dsp:txBody>
      <dsp:txXfrm>
        <a:off x="5020338" y="615781"/>
        <a:ext cx="301335" cy="412280"/>
      </dsp:txXfrm>
    </dsp:sp>
    <dsp:sp modelId="{D3E69AFD-E247-40B3-BDB4-8CC59F9BC03A}">
      <dsp:nvSpPr>
        <dsp:cNvPr id="0" name=""/>
        <dsp:cNvSpPr/>
      </dsp:nvSpPr>
      <dsp:spPr>
        <a:xfrm>
          <a:off x="5303668" y="1575745"/>
          <a:ext cx="547881" cy="5478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400" kern="1200"/>
        </a:p>
      </dsp:txBody>
      <dsp:txXfrm>
        <a:off x="5426941" y="1575745"/>
        <a:ext cx="301335" cy="412280"/>
      </dsp:txXfrm>
    </dsp:sp>
    <dsp:sp modelId="{CEEBE915-F371-40B3-B446-5FFF6A15C19F}">
      <dsp:nvSpPr>
        <dsp:cNvPr id="0" name=""/>
        <dsp:cNvSpPr/>
      </dsp:nvSpPr>
      <dsp:spPr>
        <a:xfrm>
          <a:off x="5710271" y="2521660"/>
          <a:ext cx="547881" cy="5478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400" kern="1200"/>
        </a:p>
      </dsp:txBody>
      <dsp:txXfrm>
        <a:off x="5833544" y="2521660"/>
        <a:ext cx="301335" cy="412280"/>
      </dsp:txXfrm>
    </dsp:sp>
    <dsp:sp modelId="{CF28FCF1-25FA-40A1-845B-BDD4F586B8E4}">
      <dsp:nvSpPr>
        <dsp:cNvPr id="0" name=""/>
        <dsp:cNvSpPr/>
      </dsp:nvSpPr>
      <dsp:spPr>
        <a:xfrm>
          <a:off x="6116875" y="3490990"/>
          <a:ext cx="547881" cy="5478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400" kern="1200"/>
        </a:p>
      </dsp:txBody>
      <dsp:txXfrm>
        <a:off x="6240148" y="3490990"/>
        <a:ext cx="301335" cy="412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790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5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901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7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77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7692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724" r:id="rId14"/>
    <p:sldLayoutId id="214748372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github.com/arty00/IBM_DS_Capstone/blob/90bd4c1920529d9a47ec0e1333e8e1b142ddfc4a/Capstone_WebScraping.ipynb" TargetMode="External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arty00/IBM_DS_Capstone/blob/90bd4c1920529d9a47ec0e1333e8e1b142ddfc4a/Capstone_WebScraping.ipynb" TargetMode="External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arty00/IBM_DS_Capstone/blob/90bd4c1920529d9a47ec0e1333e8e1b142ddfc4a/Capstone_Data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y00/IBM_DS_Capstone/blob/b37deb393a969b98e1922fb5cbbe176ebecb5c28/Capstone_EDA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y00/IBM_DS_Capstone/blob/b37deb393a969b98e1922fb5cbbe176ebecb5c28/Capstone_EDAwith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y00/IBM_DS_Capstone/blob/b37deb393a969b98e1922fb5cbbe176ebecb5c28/Capstone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y00/IBM_DS_Capstone/blob/b37deb393a969b98e1922fb5cbbe176ebecb5c28/Capstone_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github.com/arty00/IBM_DS_Capstone/blob/b37deb393a969b98e1922fb5cbbe176ebecb5c28/Capstone_ML_Prediction.ipynb" TargetMode="External"/><Relationship Id="rId9" Type="http://schemas.microsoft.com/office/2007/relationships/diagramDrawing" Target="../diagrams/drawing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rty00/IBM_DS_Capstone.gi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r-TR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A. Enes </a:t>
            </a:r>
            <a:r>
              <a:rPr lang="tr-TR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GURSOY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tr-TR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27th April 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9956" y="1799648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 GET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Falcon9 Launch.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notebook: </a:t>
            </a:r>
          </a:p>
          <a:p>
            <a:pPr marL="0" indent="0">
              <a:buNone/>
            </a:pPr>
            <a:r>
              <a:rPr lang="en-US" sz="2200" dirty="0" smtClean="0">
                <a:hlinkClick r:id="rId4"/>
              </a:rPr>
              <a:t>Data Collection Notebook</a:t>
            </a:r>
            <a:endParaRPr lang="en-US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yagram 1"/>
          <p:cNvGraphicFramePr/>
          <p:nvPr>
            <p:extLst>
              <p:ext uri="{D42A27DB-BD31-4B8C-83A1-F6EECF244321}">
                <p14:modId xmlns:p14="http://schemas.microsoft.com/office/powerpoint/2010/main" val="1537464045"/>
              </p:ext>
            </p:extLst>
          </p:nvPr>
        </p:nvGraphicFramePr>
        <p:xfrm>
          <a:off x="4512278" y="1604338"/>
          <a:ext cx="6773333" cy="442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27378" y="1792288"/>
            <a:ext cx="337537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getting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HTTP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readable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Web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Scraping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 Notebook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yagram 4"/>
          <p:cNvGraphicFramePr/>
          <p:nvPr>
            <p:extLst>
              <p:ext uri="{D42A27DB-BD31-4B8C-83A1-F6EECF244321}">
                <p14:modId xmlns:p14="http://schemas.microsoft.com/office/powerpoint/2010/main" val="555322502"/>
              </p:ext>
            </p:extLst>
          </p:nvPr>
        </p:nvGraphicFramePr>
        <p:xfrm>
          <a:off x="4481688" y="1580444"/>
          <a:ext cx="6956323" cy="4445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668" y="1561215"/>
            <a:ext cx="5113866" cy="4865996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better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libraries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/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/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/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notebook:</a:t>
            </a:r>
          </a:p>
          <a:p>
            <a:pPr marL="0" indent="0">
              <a:buNone/>
            </a:pPr>
            <a:r>
              <a:rPr lang="en-US" sz="2200" dirty="0" smtClean="0">
                <a:latin typeface="Abadi" panose="020B0604020104020204"/>
                <a:hlinkClick r:id="rId3"/>
              </a:rPr>
              <a:t>Data Wrangling Notebook</a:t>
            </a:r>
            <a:endParaRPr lang="en-US" sz="2200" dirty="0">
              <a:latin typeface="Abadi" panose="020B0604020104020204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yagram 1"/>
          <p:cNvGraphicFramePr/>
          <p:nvPr>
            <p:extLst>
              <p:ext uri="{D42A27DB-BD31-4B8C-83A1-F6EECF244321}">
                <p14:modId xmlns:p14="http://schemas.microsoft.com/office/powerpoint/2010/main" val="3132873878"/>
              </p:ext>
            </p:extLst>
          </p:nvPr>
        </p:nvGraphicFramePr>
        <p:xfrm>
          <a:off x="5911122" y="1388533"/>
          <a:ext cx="5607299" cy="4524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09" y="182562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part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w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 explored data by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analyzing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relationship between flight number and launch Site, payload and launch site, success rate of each orbit type, flight number and orbit type, the launch success yearly trend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w/ Data Visualization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09" y="1806575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Firstly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loaded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database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IBM DB2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database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system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SQL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analysis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the unique launch sites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the string 'CCA‘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otal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carried by boosters launched by NASA (CRS)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verage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mass carried by booster version F9 v1.1</a:t>
            </a:r>
            <a:endParaRPr lang="tr-T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etc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relevant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notebook:</a:t>
            </a:r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EDA with SQL Notebook</a:t>
            </a:r>
            <a:endParaRPr lang="en-US" sz="22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667" y="1874838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text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looking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area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simple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relevancy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locational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properties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 is: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Folium Notebook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09" y="1822450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 count for all sites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how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effect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Dashboard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4971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machine learning models and tune different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notebook: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Predictive Analysis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yagram 1"/>
          <p:cNvGraphicFramePr/>
          <p:nvPr>
            <p:extLst/>
          </p:nvPr>
        </p:nvGraphicFramePr>
        <p:xfrm>
          <a:off x="4734560" y="1342823"/>
          <a:ext cx="7071360" cy="468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87697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59645" y="5102177"/>
            <a:ext cx="10081388" cy="26500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see, KSC LC 39-A site has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has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AutoShape 2" descr="data:image/png;base64,iVBORw0KGgoAAAANSUhEUgAABzcAAAFpCAYAAAARE6X2AAAAOXRFWHRTb2Z0d2FyZQBNYXRwbG90bGliIHZlcnNpb24zLjUuMCwgaHR0cHM6Ly9tYXRwbG90bGliLm9yZy8/fFQqAAAACXBIWXMAAAsTAAALEwEAmpwYAABa9klEQVR4nO3dd3hcxdmG8fuV3LuxccG4gemmm07oxZQASUhCS0hCSEhCAqT3kJ4vlVQSIPTQAoTee8cYTDemGmzcbXDvmu+Ps7IlIdtaaa2jle7fde0lzZxzZh/J9lra98xMpJSQJEmSJEmSJEmSpJauIu8AkiRJkiRJkiRJktQQFjclSZIkSZIkSZIklQWLm5IkSZIkSZIkSZLKgsVNSZIkSZIkSZIkSWXB4qYkSZIkSZIkSZKkstAu7wBquNGjR6c77rgj7xiSJEmSJEmSJEnKX+QdIA/O3Cwjs2bNyjuCJEmSJEmSJEmSlBuLm5IkSZIkSZIkSZLKgsVNSZIkSZIkSZIkSWXB4qYkSZIkSZIkSZKksmBxU5IkSZIkSZIkSVJZsLgpSZIkSZIkSZIkqSxY3JQkSZIkSZIkSZJUFixuSpIkSZIkSZIkSSoLFjclSZIkSZIkSZIklQWLm5IkSZIkSZIkSZLKgsVNSZIkSZIkSZIkSWXB4qYkSZIkSZIkSZKksmBxU5IkSZIkSZIkSVJZsLgpSZIkSZIkSZIkqSxY3JQkSZIkSZIkSZJUFixuSpIkSZIkSZIkSSoLFjclSZIkSZIkSZIklQWLm5IkSZIkSZIkSZLKgsVNSZIkSZIkSZIkSWXB4qYkSZIkSZIkSZKksmBxU5IkSZIkSZIkSVJZsLgpSZIkSZIkSZIkqSxY3JQkSZIkSZIkSZJUFixuSpIkSZIkSZIkSSoLFjclSZIkSZIkSZIklQWLm5IkSZIkSZIkSZLKgsVNSZIkSZIkSZIkSWXB4qYkSZIkSZIkSZKksmBxU5IkSZIkSZIkSVJZsLgpSZIkSZIkSZIkqSxY3JQkSZIkSZIkSZJUFixuSpIkSZIkSZIkSSoLFjclSZIkSZIkSZIklQWLm5IkSZIkSZIkSZLKgsVNSZIkSZIkSZIkSWXB4qYkSZIkSZIkSZKksmBxU5IkSZIkSZIkSVJZsLgpSZIkSZIkSZIkqSy0yzuAJEmSJEmSJElqpZYvgeevgvfehq2OhEE7551IUpmzuKlWafq8JTw1cQ4jN+rJsL5d846jUpvzJkx+GgbvAr2H5Z1GkiRJktRCPP32HJ5++z12HtqbnYdukHccaf1aMg/G3wyVHWDLI6BDl7wTSfW7+kR4/Z7s80fPgROugc0OzjWSpPJmcVOtzr3jp/Oly59h2coqIuDnR4/kpN2H5h0rVwuWruCmZ6ewaNkKjtp+I/r16JR3pMZ79gq48SuQqiAq4SP/gu0+nkuUq8a8w83PT2Fgz8587YDNGNLHXyKkZlO1EioqG3/94vdh0hjotxX0GlyyWJIkScrPhY+8xc9ueXlV+0dHbs0pew/PMZFapJRg7mToPhAqy/it0YWz4bz9YO47Wbvf1vD5ey1wquWZ9drqwiZk7+k9+S+Lm5KaxD031er87s4JLFtZBWQ/r/7uzgmsrEo5p8rPkuUr+cjfH+X7/3uBX9w6nkPOeYhJcxblHavx7v1Z9kMQQFoJ9/0slxjXjJ3Ed69/gUdfn821T0/mxH8/wYrC3zu1AlUr4aHfwXn7w3WnZsumqGWY8Qr8a1/42QZwwcEw563ix3j7MfjTSLji4/Dn7eCpC0qfU5LU5s1dvJybnpvCk2/OzjuK1Gb8/f7Xa7X/UactMf0l+OtOcM5I+NM28NbDeSdqvOeuWF3YBJjxcjaLMy8rl2czSaW6KtvX09eh+XNIalUsbqrVmbt4ea32wqUrWN6Gi073vTKD12YsWNV+f9Fyrhk7KcdETbRkbu324rn1n7ee3fr81FrtSXMW89zkfLJoPXjkj3DfL2DKM/DCNXDFJ7K7JZS/G06Dqc9mn08eAzd/rfgx7v0ZLJuffZ6q4J6fZvt/SJJUIq/PWMB+v7ufr105jk+e9wRnXDUu70hSm7Cyzs/sK9rwjc5ag9u+nW11A7BgGtx0evn+rrdi6Qf7VtbT1xzG/Qd+vxn8ZghccRwsnZ9PDrVMvYfBdp9c3W7XCfZqxO/yklSDxU21Op/cpfbygsfsOIhO7ZuwdKFalp1Ort3e+eT6z1vPNu7duVa7siLYqFfjlvuds3AZC5auKEUslcort9Zuz3wFZnvXd+6qqmBKnTeHJz9d/DgLZtRuL50PKxY3Ppck5Wnlcnj1TnjtbljpzxMtxfkPvcl7i1bfdHnjs1OYMM03eqX17dQPbVKn7ZK0qmPm+Nrt9ybCipxudJw5Ae77ZbY8Z2OKgdsfB517r273GARbHVW6fA21YAbcfAYsfg9I8Ort8Oifmz+HWrZj/gknXguH/x5OHwtDds87kaQyV8YLy0v1O+PAzRjcuwuPvTGbbQf14MQ2vt/mAVv2Y7N+3VbN3uzdpT2fGFXG+8sd+qtsj7zJY2DIHrD9CbnEOP2AETzx5mzemLmQdhXBWQdvzsCendd9YQ1LV6zk61c/x20vTqVDZQVf3m8EZxy02XpKXB5SStz50nRenjKXvUb0ZbdN+uQTZINNaxfR2neF7gPyyaLVKipg8O4w6YnVfUP3LH6cHY7PZuZW2+Kw2m8KSFK5WLoALhwN01/I2gN3gM/e7l5bLUB9N64tWLq8njPbjuUrq7jl+Sm8NWsRB2/Vn2037pl3JLVCX9l/BNts1INn3n6PnYb2Zr8t+uUdSdUWzYEn/pFtK7H1UbD10fnk2OzQbDnXasM+BO2L+12+JN59Jvs/vHqm5bjL4QsPQEURN+f33Bi++DA8d2W27OcOJ0LnXusj7drNGA9Vdf6Pm/ZC8+dQy1ZR4R6brdn772Q3NSyYDtsdB1sdmXcitQGRynXphTZo1KhRaezYsXnHUBlasHQFNz83hUXLVvLh7QbSr0fjZhiqtqqqxMtT59Gve8dGfU8veWwiP7nppVp9t3x1b0YOyuGNnjlvwWN/ze603PEkGHFg82cAfnrzS1z06MRV7d98dFuO23VI8wd5byL85+Mw69WssHn472DHE5s/hz7ovYlw09fg3aezGxyO+gv02Ki4MVKCZy6FN+6F/iNhj69Ah67rJa4krVdjL4Jbzqzdd8y5sEM+N39ptYdfm8nJF46hekXMrQb24Nav7k1FReQbrJEWLF3B9c9MZtaCZRy1/UBG9Ote9Bhf/s/T3PbCNAAqAs771CgO2rp/qaNKaqnOPxDerfGe1tH/yOd3rKXz4e6fwMSHs5uCDvkFdM/htejG02HcZbX7Pn0TbLJv82dpqqXz4Y/bwNIaW/WM/j/Y/bT8MklqPiuWwV93rr0H8Cf/07gC5/vvwOw3YPCuvk9TnPL8JaOJnLkptQHdOrbj+DwKRC3YjHlLePzN2WwxoDtbDujRqDEqKqJJhchXp39w2ZlXp88veswJ0+Zz8WMTSSlx0u5Di8+0bGF2x+iC7M0mXvofnHwTDN+nuHGaaPGylfzniXdq9Z3/8Jv5FDd7D4OvjIFZr2UzNjs17u+I1oPew7K/n00RkS1pndOy1pJUMnX3Il9Tn5rdhzbbkGu+uAc3PTeF/j06cdJuQ8u2sLmyKnHceY/z4rvzAPjng29w7Wl7sN3GvRo8xrvvL15V2ASoSnDho2+Vf3FzybzsjbdiZlpJbdHMCbULmwDPXpFPcbNjdzjyj83/vHVVdvhgX7uOzZ+jFDp2hxOuhnt+AvOnwrafgF1PzTuVpObyzuO1C5sAL1xTfHHzsb/B3T+CVAVd+sCn/gcDty9dTrU6ue65GREDIuKqiHgjIl6OiNsiYvPCsc0L7dcjYnxEXBMR/Wtc++eIeDciKmr0fSYiZkbEs4XHpYX+IyNiXEQ8V3ieL9aTpX9E3FLjnNsK/cMi4sU15P9mRLwSES8Wrvv0Wr7Wb0ZEioi+Nfq+V/j6JkTEoY35Hkoq3qOvz+JDv72fM656ltHnPMzf789nL8W6SyR1aFfBnpv2XcPZ9Zvy/mI+du5jXDnmHa56ahIf/+fjvD17YXFB3nxgdWETgATPX1PcGCUQkT1qqszzTcAI2HDz3Aub90+YwWcuGsOpl47l6bfn5JpFktTCjPwYdKgxg65TT9j6mNziqLZRwzbgZ0eP5Cv7j6Bnl/Z5x2m0J9+avaqwCbBsRdUHbkhbl4qW9nNeUy2aA5ceDb8ZDH/cCsbfknciqWXr3Buizk0AXXPagqSl2O207P/tasP3gcG75ZenqYbuAafcBWe+AAf+yJs+pLak+8B6+opcYWvJXLjv51lhE2DRbLj/V03PplYtt+JmRATwP+CBlNKmKaWtge8D/SOiE3ArcG5KaURKaSvgXGDDwrUVwEeASUDdqUVXp5R2KDw+HRHtgfOAD6eUtgd2BB6oJ9LPgLtTStsXsnx3HflPAw4Gdk0pjSzkqPe3s4gYXDj3nRp9WwPHAdsAo4F/RNT9SU/S+nDOPa+ydEXVqvZf73uNRcs+uC/S+nbw1v35+dHbsOWA7owa2pt/nzyKAT2LW9729hen1drTafHyldzy/NTignSr5475+vrWs07tKzll7+Gr2hHw5f1GNHuOluT5ye9zysVP8cCEmdz98nROvOBJ3n1/cd6xJEktRa/BcOp9sPuXYY/T4dT7oUc9by5ITdCh8oNvG7RvV1xhcmDPznx0x41XX18ZfHGfTZucLTf3/zK7QRCyvaX+d1q2LKOk+nXrB3uftbrdeQPY59v55WkJNtwcTh8LR/4JPnEZnHT9B+8CkUphwu3Zal3/PhRebuIqSFJ9Ntw8u2GjWu9hsOdXixtjyVxYsaR23/xp9Z8rFeS5LO3+wPKU0j+rO1JKzwJExOeAx1NKN9c4dn+da18ErgaOp/5iZbXuZF/n7MI4S4EJ9Zw3ELirxvM9v4783wf2TynNK5w/F7hkDef+Cfg2cGONvqOBqwp53oqI14FdgcfX8bwqMwuXrqBDuwra1/OmgPIxb3HtQubSFVUsXV5Fl3pWhVnfPrXHMD61x7BGX9+32wdD19e3VhuPgu2Ph+euzNp9Nqv9Q0kz+vboLdlrRF9emjKXPTftm8/+oy3IHS9OW7VXF8CS5VXcN356k/7OSJJamQ03h9G/zjuFWrGdh/Zmz0378NgbswHo3qkdn9lzWNHj/O7Y7Th82wG8NWshB2zZj0027FbipM1oap23C5bNz/awH7hdcePMmwrjb8qWXtvqw+W7JKXUEAf+CLb7RPZvZdje0LGMXwNKpVs/GPW5vFOoNZv+Mlx1IqSVWXvymOxmuI12yDWWWqHD/g92OTW76WvwblBZZNmp1xAYske2xG217T5Z2oxqdfIsbo4Enm7EMcgKmleSFQt/FRHtU0rLC8c+GRF7Fz7/c0rpooi4CXg7Iu4FbgGuTClV1Rnz78DVEXE6cA9wUUppSn1PHhHdge4ppTfW8TUSEUcB76aUnovad2ANAp6o0Z5c6FMrsWT5Sr753+e47YWpdOvYju8ctiUn7jY071gCjt91MGff/PKq9mEjB9C7aw6VzRIYPXIAuw7bgDETs+VKdxjci6O2b8RLyUf+md1VtWhO9sNEsT+ElNBeI/qy14jiludtrQZv0OUDfRvX0ydJkrS+RASXfG5X7h0/nVkLlnHINv3p17241UYg26/+wK3KfI/Napvsl71BXK3bAOi3VXFjzHwVLjgIlhb2yR28O3z2dqjwpli1YhtukT0kNY/X7lpd2IRsyc/X7mpccXPl8uzRwfckWL4Y7vwBTLgN+ozIbjQcsG3eqfLXd0T2aKzjroDH/gKzXoPNR8NOnypdNrVKeRY3GyUiOgCHA2ellOZHxJPAIWTL2EK2LO3pNa9JKX0+IrYFDgK+SbZE7GfqnHNnRGxCtkTsYcC4iBi5phhAWsOxmlm7AD8o5KtvjLo+MGZEfAH4AsCQIUPW9ZRqQS5+bOKq5UHnLVnBj254kX0227DeYkW5ePLN2Uybt4T9tuhHz87lu2/QZ/YazoCenXhgwkw279+dE3Yr339bHdtVcvUXd+epie9RlRK7DtuAisbuX9R/m9KGU5N9ZMdB3PbCVB5+bdaq9r6bbZhzKkG239gvb32ZW56fyqDenfnRkVuzy7AN8o4lSeVvwUyY9SpstKNvnrUg7SsrGD3SJY9X2edb2TK042+C3sPh0F9CZZG/Hz11/urCJsCkJ+DtR7J99yRJKoW+m9fTt1nx44w5H+79OSxbANseC0f9DdrlMEmgqgpeuh6mPZ/daLTpAc2fAbK9IMf+O/t8/lS48gQ441n3mm2qLhvAQWfnnUJlJM/i5kvAsWs5tu8ajo0GegIvFGZCdgEWsbq4Wa+U0guFay4D3qJOcbNwzhzgCuCKiLiFbB/ND8wgTSnNi4iFEbFJSunNtTztpsBwoHrW5sbAMxGxK9lMzcE1zt0Y+MBM0ZTSeWR7hjJq1Kh1FlTVcrw0ZV6tdlWC8VPnlW1x88yrxnHDs9lf0V5d2vPfL+7BZv2755yq8UaPHNhq3qCJCHYdblGlNerUvpLLTtmN12csoENlBUP6lOfrR2v0zwff4JLH3wZg9sJlnHrpWB7/7oF07uAvM5LUaM9cBrecBVXLs/3YTroWBu2cd6p8PfAbGHMetO8K+38Pdjgh70SC7A3dw36TPRqrakXD+qSmmjIOnjgXqlbCrl+AIbvlnUhSc9l8NOx0Moy7LGtvdxxsdVRxY8x+A277Fqvm5Dx/dXYT2u5fKmnUBrntm6uLio/+GY74A+zy+ebPUb3vdrW572Tfpw3rKSZLWm/yXO/kPqBjRJxa3RERu0TEvmQFxj0j4ogax0YXZl8eD3w+pTQspTSMrHh4SGGW5AdERLeI2K9G1w7A2/Wcd0D1GIVlZzcF3llL/l8Df4+IHoVrehRmWa6SUnohpdSvRtbJwE4ppWnATcBxEdExIoYDmwFjUKux94g+tdqd2lcwqkxn9bw2ff6qwibA+4uWc/7Da6vrSyqlEf26Nb2wuWAmzJ1cmkDi8cK+Y9XeX7Sc8dPmreFsSWoDJo2Bfx8Cf9w6W6ZrZZFFmuVLsuuqCruNLJ4D9/y00XHmLlq+7pNaupf+Bw/8GhbNzt40u+HLMOOVvFOpVEadAu1r/Hw3YDsYvqZ7vNuOmfOXMuatOSxZvnLdJ2vd3p8EFx2eFSNevBYuORJmTsg7laTmUlEBR/0FvvkafGMCfOTc4mcXTnueDyw2WHfv6eawbCE8c2ntvif+2fw5AAZuX7vdqRf0GlzvqZLWn9xmbqaUUkR8BDgnIr4LLAEmAmemlBZHxJGFY+cAy4Hnge8AhwJfrDHOwoh4BPjwGp4qgG9HxL+AxcBC6pm1CewM/C0iVpAVfS9IKT0VEcOALSKi5jvCZwHnAt2ApyJieSHjH4r4+l+KiGuAl4EVwFdSSv703op8YtRgps5dwn/HTqZvtw5889At2KBM93Wcv/SDb04tqKdvnWa9Bnd8L/tlavND4OCfu9yY1ouqqsS0eUvo170j7Srdt4jbvg1PXZDttbHFEfDxi6Bdx7xTlbXtNu7J42+uLnB26VDJiH7dckwkSTlavhiu+GRWkAR4/G/QtS/sfVbDx1i2oPYSnQDz3i06yqvT53P6Fc/w6vQFbLJhV/56/I5ss1HPosdpEd5+vE5HypYu7bdlLnFUYgNGwpcehRevgy59YNtPtPnl7K4c8w4/vvFFlq9M9OnagUs+tysjB5Xpv9+W4pVbYPmi1e2Vy+ClG2C/7+QWqSkWLVvBvx58k5emzGXPTfty8p7DqGzstiwlCTQHOvaAyrLb9UttTde+jb92yB5Q2RFWLl3dt0kON+NEJVS0W30jHOT3vsaBP4H3JsLEh6H7RvDhP0P7zvlkkdqwSMmVTsvFqFGj0tixY/OO0WbcP2EGd744jaF9uvKpPYbSrWPb/WG1qirx4b89smqp3YqAiz+7K/tsXsTefynB33fN9lCqttuXmraUk1SP8VPn8aXLn2bi7EUM6NGJvxy/Y9tetnfiI3DxEbX7jjwHRn22uHGWL8nefFswDbY+BvpsWqqEZWn+kuV845rnuGf8dPp178RPj96GQ7cZkHcsScrHO0/ChYfU7ttkP/j0jcWNc+nRtZf52u97sN93ixrio/94lGfeeX9Ve5uNenDr1z5UXI6W4vn/wvV1llo77dGsKCa1MkuWr2TUL+6pdRPtPptvyKWf2zXHVK3ASzfAf0+u3XfUX2GnT+cSp6lOu+xp7nhp2qr2l/bblO+MzuGGjwUzs+/r249C1w2z36+2OrL5c7QyS5av5D9PvsPrMxZw4Jb9OGjr/nlHUrVX74L7fg6L389eP/b9Vj457v8VPPh/2edRAR/7N4z8aD5ZAJbMgw7dshmyUr5yvNMnP223WiOtxQ3j3uXMq59d1X7w1Rlc9YU98guUs4qK4IpTd+fyJ95m+rwlHLX9RsUvsTt3Uu3CJsAb95UupFqExctWMmfRMgb1yu+OtR/f+CITZ2d3J0+bt4TvXPc8939zv9zy5G7Wax/sm/168eNc/tHsl3eAB38Ln72t+H3Qqqqyu8dnvQqbHQIDtys+RwvRvVN7zvv0KJauWEmHygoKe2tLUtvUdzNo1xlWLF7dN6ARr/EfvwQe/gPMeBlGHAS7fnHd19RRd9/7l6eW8ZLh2x4L056Dpy6E9p2yYq+FzWymxNTnYfBu0N03vluLeUuWf2B1oKnvL17D2W3InLfg+WugQ9dsz90uRf4evuURMOJgeP3urD10L9j246XP2QwWLVvBnS9Pq9V3w7h38ylu3vfz1b8bLZwJN3wJNt0/+3NSo331ynHc/fJ0IJvJ/auPbMsJuw0pfqB3noTJY7IZhxuPKnHKNmrzQ7JH3vb/PmyyP0x7AYbvk/9qFp165Pv8UhtncVOqx5Vjam+3+sSbc3hr1kKG9227P6j27Nyer+w/ovEDdBuQ3dG4cObqPt+caVX+O3YSP735ZRYsXcH2G/fk/JNH0a97p2bP8er0BbXab81ayNIVK+nYro0u8zXioA8uIbPFYcWNMXns6l/eAVYsgSfPg4/+q7hxbvoqPHt59vn9v4RPXFb2dzi32b9XklRTlw3gmL/D7d+BhbOyG1j2+Wbx43TuBYf8vElR9h7Rl3tfmbGqvdemTViGLW8RcMgvsq0cvIkm8/QlcMuZkKqgsgN88nLY/NC8U6kE+nXvxO6bbMATb85Z1XfU9hvlmKgFmPU6nLcfLJuftcf+G770WHFLH1a2h5OuhanPQdWK4m9ObEE6VFbQu0sH5ixctqqvX4/m/30TgOkv1m4vnQfvvQ39t84nTyswY/6SVYXNaleMebv44uZjf4W7fri6ffjvYddTS5BQLcbQPbJHU8x5C955AgbtBBtuUZpckpqdc6alevTo3L5Wu7Ii6NrRN7CbpF0HOOafWZETYNCo7I0atQpzFy3nRze+uOpu6+cmz+VPd9czY7AZ7L9F7eWS9xrRp20XoHoNzt7Q2GR/GLx7tmzLsL2LG6O+N1SjyB8hFsyE565Y3U5V2Z5skqTWYeTH4BsT4HuT4cRroFM+++T937HbccR2A+nfoyOjtxnAHz6xfS45SsrCZqZqJdxzdvYzBGR7B97z01wjqbT+edLOnPqh4ey7+Yac/eGtm3ZzbWsw7tLVhU2AOW/Cq3c0bqyB25d1YROgXWUFPzxiK9pXZq+J3Tq243uH5TRra5P9a7d7bAx9N88nSyvRsV0lHSpr/47ZvWP7NZy9Fg//Ye1t6cXr4a87ww2nZdtnjTk/70SSGsmZm1I9Tt9/BI+/MXtVoeZzew3LZQZaq7PZQfD1l7M1+rv2yTuNSmjSe4tYsryqVt8bMxas4ez16+fHjKRzh3Y8+eZsttu4Jz84wrtnGb5P9misQTtn17/1UNZu3wV2+0JpskmSWo+KSujYLdcIfbt15O8n7JRrBq0nVSuy2VE1LZ5T/7kqS726dPBn95oqO9TT17H5c7QgH91pYz602YZMmDaf7Qf3pHunRhS/SmHfb8PyRTD+FuizCRzyS6j0Ldam6Nm5Paftuwl/uS/bQqVjuwq+duBmxQ9UtbJ2e+XyEqRTq3L/LyGtrN0edYr7ZkplyP95pXpsP7gXD397fx55fRbD+nRl243zufO8VaqotLDZCm05oDuDenXm3Rr74uy/Zb9csnTv1J5ff3TbXJ67VTvxOnj5RlgwDbb6MPQeVtz13TbM9gkaV1iWNipgz6+WPKYkSWql2nWEbT9ReyWIHT+VXx5pfdv5M9lSzAsLS21vtCNsdnCukVqCDbt3ZMPuORd523WE0b/OHiqZrx+yBYdsM4DXZyxgzxF9GjfJYI+vwAM1/lz2PL10AdU6LJ1fu71sUWFVCIubUrmJlFLeGdRAo0aNSmPHjs07hiTV67Xp8/m/OyYw+b1FHDZyIKcfMILKCpdRUw1VVTDhVpj1arYf2wCL0JIkqQgrlsFTF8CUcdmqEjue5LK9at0WzYHxN2ez4rc8MiuqSVq7V++ESWNgyB7ZCmJSTQ/8pnYBfJfPwxEuX6yy1yZ/IG5UcTMiOgB9gcUppfdKnkr1srgpSZIkSZIkSVIjvXAtTHwEBu0EO5yYrTInlbc2Wdxs0LK0EdEdOA44GNgH2LDGsRXA88B9wPUppSfXQ05JkiRJkiRJkqTG2/bY7CGprK21uBkRg4AfAScCXQvd7wMTgDlAZ6APsAOwM/DNiHgW+H1K6cr1kliSJEmSJEmSJElSm7TG4mZE/BT4BtARuBu4Cng0pfRGPed2AXYFDiUrhP4nIs4AvpBSen59BJckSZIkSZIkSZLUtlSs5di3gPOAISmlw1NKl9ZX2ARIKS1KKT2QUvoeMBQ4GmgPHFPqwJIkSZIkSZIkSZLaprUtSzsipTSl2AFTSgm4Gbg5IgY0OpkkSZIkSZIkSZIk1bDGmZuNKWzWM8a0po4hSZIkSZIkSZIkSbD2ZWklSZIkSZIkSZIkqcVY27K0tUTEPg04rQqYB7yWUlrc6FSSJEmSJEmSJEmSVEeDi5vAA0Bq4LkrI+JO4JsppQlFp5IkSZIkSZIkSZKkOoopbv4M2AU4DHgVeAyYDvQH9gQ2B24D3gJ2Ao4A9oiIXVJKb5UytCRJkiRJkiRJkqS2p5g9N+8ADgBOA7ZKKX0upfS9lNLngK2ALxeOX55S2gv4HLAB8P0SZ5YkSZIkSZIkSZLUBkVKDVtpNiLuBhallI5eyzk3AR1TSocW2g8BQ1JKw0qQtc0bNWpUGjt2bN4xJEmSJEmSJEmSlL/IO0Aeipm5uSvwwjrOeR7YvUZ7HDCg2FCSJEmSJEmSJEmSVFcxxc0ANlnHOZvWaa8AlhaVSJIkSZIkSZIkSZLqUUxx8wng2Ig4pL6DETEa+FjhvGojgGmNjydJkiRJkiRJkiRJmXZFnPsD4EHg9oi4D3gUmA70B/YG9iebpflDgIjoCRwMXF7KwJIkSZIkSZIkSZLapgYXN1NKT0XEocCFwIGFR2L1ZqVvAJ9PKT1VaC8DdiQrgEqSJEmSJEmSJElSkxQzc5OU0sMRsTmwJ1nhsicwDxgHPJpSSjXOXQxMKGFWSZIkSZIkSZIkSW1YUcVNgEIB89HC4wMiomNKaWlTg0mSJEmSJEmSJElSTRUNPTEivtOAczoANzQlkCRJkiRJkiRJkiTVp8HFTeBXEXH8mg5GRCVwLXBIk1NJkiRJkiRJkiRJUh3FFDcfAy6KiP3rHigUNq8GjgT+VqJskiRJkiRJkiRJkrRKMcXNDwNvAtdHxMjqzogI4FLgo8D5KaUzShtRkiRJkiRJkiRJkooobqaU3gdGA4uB2yNiUOHQhcDxwGUppS+WPKEkSZIkSZIkSZIkUdzMTVJK7wCHAT2AOyPiAuBk4L/AZ0sfT5IkSZIkSZIkSZIy7Yq9IKX0XER8DLgV2Aq4ETghpVRV6nCSJEmSJEmSJEmSVG2Nxc2I+PQ6rr0L2B24DTgx23ozk1K6tCTpJEmSJEmSJEmSJKlgbTM3LwZSPf1R6K+uZv6zTl8CLG5KkiRJkiRJkiRJKqm1FTfdQ1OSJEmSJEmSJElSi7HG4mZK6ZLmDCJJkiRJkiRJkiRJa1ORdwBJkiRJkiRJkiRJagiLm5IkSZIkSZIkSZLKwhqLmxHxXEQc3ZhBI6JfRPw5Ir7T+GiSJEmSJEmSJEmStNraZm6+B/wvIsZHxHciYvjaBoqIjhFxWERcCUwETgZeKl1USZIkSZIkSZIkSW1ZuzUdSCntFxHHAr8Afg38KiKmAWOBqWTFz05AH2BLYDugPbAcuBj4cUppxnpNL0mSJEmSJEmSJKnNWGNxEyCldC1wbUQcDJwC7A98uJ5TVwLPAtcB/04pzSxxTkmSJEmSJEmSJElt3FqLm9VSSncDdwNExBbAELIZm4uBGcBLKaV56yukJEmSJEmSJEmSJDWouFlTSmkCMGE9ZJEkSZIkSZIkSZKkNarIO4AkSZIkSZIkSZIkNYTFTUmSJEmSJEmSJEllweKmJEmSJEmSJEmSpLJgcVOSJEmSJEmSJElSWbC4KUmSJEmSJEmSJKksWNyUJEmSJEmSJEmSVBYsbkqSJEmSJEmSJEkqC+2aOkBEbAkcBiwCrkopzW1yKkmSJEmSJEmSJEmqo8EzNyPixxExNSI2qNF3EDAO+D3wD+CZiOhT+piSJEmSJEmSJEmS2rpilqU9DHglpTSnRt+vgQT8BDgXGA6cUbp4kiRJkiRJkiRJkpQpprg5DBhf3YiIQcDOwD9SSr9IKZ0O3AccU8qAkiRJkiRJkiRJkgTFFTd7AzVnbe5FNmvzlhp9TwNDSpBLkiRJkiRJkiRJkmopprg5ExhUo70/sBx4skZfhyLHlCRJkiRJkiRJkqQGaVfEuc8CR0XESGAJ8EngkZTS4hrnDAOmliydJEmSJEmSJEmSJBUUM8vyt0BP4DlgQuHzP1QfjIhOwH7A2BLmkyRJkiRJkiRJkiSgiJmbKaWHI+JI4FSyvTb/k1K6vcYpewITgf+VNKEkSZIkSZIkSZIkUdyytKSU7gDuWMOx+4AdSxFKkiRJkiRJkiRJkuoqZlnaNYqI3hHRtRRjSZIkSZIkSZIkSVJ9GlzcjIgDI+K3EdG7Rl+/iHgQmAXMiYg/ro+QkiRJkiRJkiRJklTMzM2vAh9NKb1Xo+/3wIeA14HZwBkR8YkS5pMkSZIkSZIkSZIkoLji5vbAI9WNiOgMHAvcnVLaAtgCmAScVtKEkiRJkiRJkiRJkkRxxc1+wJQa7d2ATsDFACml+cAtZEVOSZIkSZIkSZIkSSqpYoqbS4HONdofAhLwUI2+ecAGJcglSZIkSZIkSZIkSbUUU9x8CzigRvtjwGsppXdr9A0GZpUimCRJkiRJkiRJkiTVVExx8xJg24h4MiIeBrYFrqhzzk7AhFKFkyRJkiRJkiRJkqRq7Yo491xgd+CTQAA3A/9XfTAidgW2Aq4sZUBJkiRJkiRJkiRJgiKKmyml5cAJEXFa1kzz65zyJrAjMLF08SRJkiRJkiRJkiQpU8zMTQBSSvPW0D8L99uUJEmSJEmSJEmStJ4Us+emJEmSJEmSJEmSJOWmqJmbEdEV+DJwKDAI6FjPaSmltGkJskmSJEmSJEmSJEnSKg0ubkZEL+ARYGtgHtADmAt0ADoXTpsCLC9tREmSJEmSJEmSJEkqblnaH5IVNk8Behf6/gR0A/YEngHeALYqZUBJkiRJkiRJkiRJguKKm0cBD6WULkopperOlHkCOBzYEvhBiTNKkiRJkiRJkiRJUlHFzcFkszOrVVFjz82U0gzgduC40kSTJEmSJEmSJEmSpNWKKW4uAlbWaM8FBtQ5ZzowqKmhJEmSJEmSJEmSJKmuYoqbk8hmb1Z7GdgnIipr9O0NTCtFMEmSJEmSJEmSJEmqqZji5oPAvhERhfbVwKbArRHxlYj4L7A7cFuJM0qSJEmSJEmSJEkS7Yo49xKgA7Ax2SzOfwIHAMcAhxTOeRT4YQnzSZIkSZIkSZIkSRJQRHEzpfQM8KUa7RXARyNiZ2AEMBF4KqVUVeqQkiRJkiRJkiRJklTMzM16pZSeBp4uQRZJkiRJklqExctW0ql9Bat3ZpEkSZIktQRNLm5KkiRJktRazJy/lK9dOY7H35zNxr0789uPbceeI/rmHUuSJEmSVLDW4mZEfLoxg6aULm1cHEmSJEmS8vPr28fz+JuzAZj83mK+dtWzPP69A2hfWZFzMkmSJEkSrHvm5sVAKmK8KJxvcVOSJEmSVHZemDy3VnvWgqVMm7uEwRt0ySmRSu6N++GtB2Hg9rD1MeDSw5IkSVJZaciytCuAW4CX13MWSZIkSVJzW7kcJtwOS+fDlodD5955J8rVnpv24bUZC1a1h2zQhUG9OueYSCU15ny47Zur27udBof9X355JEmSJBVtXcXNB4F9gGOAfsD5wDUppSXrOZckSZIkaX2rWgkXHwGTnsza9/SDU++DXoPzzZWjb4/ekkXLVnLfKzMY0a8bZx+1DRUVzuxrNZ74R+322IvgoJ9C+0755JEkSZJUtLUWN1NK+0fECOBU4NPARcCfI+Jy4PyU0vPNkFGSJEmStD68cf/qwibAwhnw9EVw4I/zy5Szrh3b8buPb593DK0vFe3rtCtdllZqiMljYdEcGL6PNwNIkqTcVazrhJTS6yml7wCDgU8ATwJfAsZFxJiIOCUiuq7nnJIkSZKkUlux+IN9y12oR63YPt8CahQz9zoD2nXMLY5aoBXL4J6z4dy94NpT4P1JeSfK338/CxccCFd8HP62C8ybknciSZLUxkVKqfiLIoYCnwc+A2wELABGp5QeL2k61TJq1Kg0duzYvGNIkqRSWjQne1O1g/eKqQ1YvgQWzmzTS562OMuXwLl7wJw3s3b7LtmytP22yjeXtD5NfwneeggGbg9D98w7Tesx4xWYNxmG7l3eM/vu+hE89pfV7QHbwWkP55cnb5PHZoXNmvb8Ghzy83zySJKkutrkMiTr2nOzXimlt4EfRcRjwL+AQcCGpQwmSZLUqi1fAtefCuNvhnadYJ9vZg+ptXrxerjlTFgyFwZsC8dfBT03zjuV2neCz98Lz1wKS+fD9sdB383yTiWtX/23yR4qnTu+t3o/0+4D4bO3wQab5JupsV69o3Z72vMw913oOSifPHlbNKdhfZIkSc1oncvS1hURG0XEDyPiTeAWoA9wOfBMqUJFxAMRcWidvjMj4h+FzzeMiOUR8cU650yMiBci4tnCY8+IGBYRiwvt5yLisYjYop7nrIiIv0TEi4UxnoqI4TXG7VvPNYdFxNiIGB8Rr0TE79fyNe0SESsj4tgafStrZH02Ir5b/HdLktSSTZu7hPlLlucdQy3R0xfB+JuAlC0Led/Ps5kkUmu0bCHcfEZW2ASY9gLc+7N8M2m1LhvA3mfCgT+ysCmpeHPeXF3YBJg/FR75U355mqrv5rXbnTeArh94S6jtGL4P9Byyuh0VsMMJ+eWRJEmigTM3I6ICOJJsKdrRheteAM4ALkspzS1xriuB44A7a/QdB3yr8PnHgSeA48lmjta0f0ppVo3sw4A3Uko7FNpfBL4PnFznuk+SLbG7XUqpKiI2BhauKWBEjAT+BhyRUnolItoBX1jDuZXA/9X5egAWV+eSJLUu85cs57TLn+bR12fTqX0FXz94c76wz6Z5x1JLUl8hc8Z4Z5KodZo3FZbOq903Y3w+WSRJpbVw9gf7Fsxs/hylcvDPYNar2aNTL/jwn9v2vqztO8Epd8IT52YzNnc4AYbtlXcqSZLUxq21uFmYuXgK8FlgIFmx7xLg/JTSmPWY61rgFxHRMaW0tFCg3Ah4pHD8eOAbwBURMSil9G4RY/cA3qunfyAwNaVUBZBSmryOcb4N/DKl9Erh/BXAP9Zw7leB64BdisgpSSpj5z/8Fo++nr3Rs2R5Fb++/RVGbzOQIX265JxMLcZmB8O4y1a323WCYXvnl0danzbYBPqMgNmvr+7bfHR+eSRJpTNoJ+i7BcyasLpvh+Pzy9NUfTaFr4yB997Kltht3znvRPnrsZF7bEqSpBZlXTM3q999GAv8BLgypbTG2YylklKaHRFjyGaJ3kg2a/PqlFKKiMHAgJTSmIi4hmzG5R9rXH5/RKwElqaUdiv0bRoRzwLdgS7AbnzQNcAjEfEh4F7g8pTSuLXEHAn8YV1fS0QMAj4CHMAHi5udC7mq/TqldHWd679AYUbokCFDkCSVhzdmLKjVTgnemLnA4qZW2/poOOy3MPYi6NQT9vsudB+Qdypp/aiogBOugbt/DLPfgC0Ph32/nXcqSVIpVFTCyTfD43+FeVNg5LHZ63w5iyjfPUMlSZLagEgprflgRBWwHJhexJgppTS0ycEiTiJb8vX4QgHwcymlZyLiW0CvlNIPImI74N8ppV0K10wERtWzLO0tKaWRhfYngc+mlD5wq3hEdCQrQh5ANmP14ymle9cw7jOFcZ5bx9fxX+APKaUnIuLiQpZrC8cWpJS6NfR7MmrUqDR27NiGni5JytF1T0/mG/9d/V9Ej07tePS7B9C9U/scU0mSJEmSJElqRWK9P0HEAOAcsgl8S4GJwJnA9dW1t+bWkD032wMbr+8g9bgB+GNE7AR0Tik9U+g/HugfEScW2htFxGYppdcaOO5NwEX1HUgpLQVuB26PiOnAMWSzOOvzErAzsNbiJjAKuCoiAPoCh0fEipTSDQ3MK0kqQx/beWPeX7yc656eTN/uHfn6wZtb2JQkSZIkSZJUNiIrbv0PuCSldFyhbwegf5651lrcTClVNFeQep57QUQ8AFwIXAkQEVsAXVNKg6rPi4ifki1b29DF//cG3qjbWSiiTkspTYmICmA74Pm1jPM74PqIeCSl9GrhmjNTSjWXyCWlNLzGc1xMNnPzhgZmlSSVsVP2Hs4pew9f94mSJEmSJEmS1PLsDyxPKf2zuiOl9Gxh1VRg1QqqlwFdC12np5Qei4iBwNVAD7J65JeAx4B/k00MTMCFKaU/FRuqITM383QlcD1Z8RKyWZv/q3POdcBVrL24Wb3nZgDLgM/Xc04/4PzC0rQAY4C/1Tj+fGGZXoBrUkpfj4gzgSsjogvZH8KtDfmiaqi75+YdKaXvFjmGWrmn357DpY+/TbuKCj639zC22ahn3pEkSVJzeeVWGHMetOsMe58JQ3bPO5EkSZIkSWo7RgJPr+OcGcDBKaUlEbEZWW1vFHACcGdK6ZcRUQl0AXYABtXYSrJXY0Ktdc9NtSzuudn2vDp9Pkf+5RGWrczq6l07VHLPN/ZlYM/OOSeTJEnr3TtPwoWHkt1DB7TrBF99GnrmsWOEJKlFeuVWePwfUFEJe30NRhyUdyJJkiQ1r/W652ZEfA0YnlI6q07/MLKVSkdGRE+yyYI7ACuBzVNKXSJiH7LVWS8HbijM+OwNjAVuI5sweFdKqYoi5bbsrKR1u/X5qasKmwALl63krpem55hIkiQ1m1duZlVhE2DFEnjtrtzitBopwbjL4dpT4JFzYPnivBNJUuNMGQdXnwRvPwJvPQhXfBJmvZZ3KkmSJLUuLwE7r+Ocs4DpwPZkMzY7AKSUHgL2Ad4FLouIT6eU3iuc9wDwFeCCxoSyuCm1YP16dPxAX/96+iRJUivUu549ezfYpPlztDYP/R5u/Aq8eC3c8xP432l5J5KkxplwB9S8yb1qBbx6Z355JEmS1BrdB3SMiFOrOyJiF2BojXN6AlMLMzA/BVQWzhsKzEgpnU+2z+ZOEdEXqEgpXQf8CNipMaEsbkot2Ed33Jidh/Ze1d5viw05aKv+OSaSJEnNZocTaywvGLDTp2H4vrlGahWevbx2e/xNsGRePlkkqSn6jPhgX9/Nmj+HJEmSWq2U7W35EeDgiHgjIl4Czgam1DjtH8DJEfEEsDmwsNC/H/BsRIwDPgb8GRgEPBARzwIXA99rTC733Cwj7rnZNqWUeHbS+7SvrGDkoJ55x5EkSc1t9hvQrqN7bZbK+QfCuzV+pu7YE771OrTrkF8mSWqMlSvg+lPhpeuBgB1PhA//FSq8j12SJKkNWa97brZUFjfLiMVNSZIkqYnefACuOA5WLIaogMN+C7ueus7LJKnFmvtu9nrWY2DeSSRJktT82mRxs13eASRJkiSp2WyyH5z1Ekx6AvpvA72H5Z1Ikpqm56C8E0iSJEnNyuKmJEmSpLalax/Y8oi8U0iSJEmSpEZYY3EzIu5r5JgppXRgI6+VJEmSJEmSJEmSpHqtbebmfmvoT9S/hm91v5t4SpIkSZIkSZIkSSq5ijUdSClV1HwAnYCbgLeAzwLDgc6Fj58D3gRuLJwnSZIkSZIkSZIkSSVVzJ6bPwJGASNTSu/X6H8buDgibgJeKJz345IllCRJkiRJkiRJkpSLYd+9tQI4HjgTGAxMAs4Brpz4myOqmjJ2RIwG/gxUAheklH6zrmvWOHOzHicC19UpbK6SUpoDXAucVMSYkiRJkiRJkiRJklqgQmHzOuBfZJMg+xc+/gu4tnC8USKiEvg7cBiwNXB8RGy9ruuKecKNgGXrOGc5MLCIMSVJkiRJkiRJkiS1TMcDBwNd6/R3BQ4BjmvC2LsCr6eU3kwpLQOuAo5e10XFFDcnA0dHRIf6DkZEx8ITvlvEmJIkSZIkSZIkSZJapjP5YGGzWlfgrCaMPYhsidtqkwt9a1VMcfMSYARwX0TsU5gqSkRURsS+wL3AJsDFRYwpSZIkSZIkSZIkqWUa3MTjaxP19KV1XdSuiCf4DbAzcBRwP1AVEXOADciKpAHcVDhPkiRJkiRJkiRJUnmbRLbP5tqON9ZkahdHNwamrOuiBs/cTCktTykdA5wE3AfMJStsziWbtXliSumYlNKKIkJLkiRJkiRJkiRJapnOARau4dhC4E9NGPspYLOIGF7YFvM4somUa1XMzE0AUkpXAFcUn0+SJEmSJEmSJElSGbkSOBY4mNp7by4E7gKuauzAKaUVEXE6cCdQCVyYUnppXddFSutculYtxKhRo9LYsWPzjiFJkiRJkiRJkqT81bdnZckN++6tFWSzKs8iW0Z2EtmMzasm/uaIqubIUJPFzTJicVOSJEmSJEmSJEkFzVLcbGkavOcmQEQMjIi/R8TrEbE4IlbW83DPTUmSJEmSJEmSJEkl1+A9NyNiEDAG6A+8BHQE3gaWApsUxnoWmFvylJIkSZIkSZIkSZLavGJmbv4YGACMTiltX+i7KKW0JVlx806gM/DR0kaUJEmSJEmSJEmSpOKKm4cCd6SU7ql7IKU0Gfg4WXHzpyXKJkmSJEmSJEmSJEmrFFPcHEC2HG21lWTFTABSSguAu4GjSxNNkiRJkiRJkiRJklZr8J6bwDygQ432e8CgOufMBTZsaihJkiRJkiRJkiRJLcDZPSuA44EzgcHAJOAc4ErOnlvV2GEj4kLgSGBGSmlkQ68rZubm22SBqz0HHBARXQoBKoBDgMlFjClJkiRJkiRJkiSpJcoKm9cB/wJGAf0LH/8FXFs43lgXA6OLvaiYJ7wX2D8i2hfalwAbAY9FxO+AR4FtgKuLDSFJkiRJkiRJkiSpxTkeOBjoWqe/K9mkx+MaO3BK6SFgTrHXFbMs7b/JlqLtC0xNKV0eETsDXwW2K5xzFfDLYkNIkiRJkiRJkiRJanHO5IOFzWpdgbOAK5otDUUUN1NKrwH/V6fvrIj4FbAJMDGlNL3E+SRJkiRJkiRJkiTlY3ATj5dcMTM365VSmgnMLEEWSZIkSZIkSZIkSS3HJLJ9Ntd2vFk1qrgZERsDOwK9gLnAMymlySXMJUmSJEmSJEmSJClf5wD/ov6laRcCf2rWNEBFMSdHxJCIuAN4G7gBuBj4H/B2RNwREcNKHVCSJEmSJEmSJElSLq4E7iYrZNa0ELgLuKqxA0fElcDjwBYRMTkiTmnQdSmlhj7BAOApYBAwEXgImAoMBPYm23dzCjAqpTSt2C9A6zZq1Kg0duzYvGNIkiRJkiRJkiQpf9Esz3J2zwrgOOAssj02J5HN2LyKs+dWNUuGGopZlvZHZIXN7wB/TCmtrD4QEZVkX9BvgR8Cp5cypCRJkiRJkiRJkqQcZAXMKwqP3BWzLO0RwF0ppd/VLGwCpJRWppR+Tzb99MhSBpQkSZIkSZIkSZIkKK64OQB4eh3nPF04T5IkSZIkSZIkSZJKqpji5lxg6DrOGVI4T5IkSZIkSZIkSZJKqpji5iPAsRGxZ30HI2I34OOF8yRJkiRJkiRJkiSppNoVce4vyfbdfDAirgLuB6aSLUO7H3A8UAX8qsQZJUmSJEmSJEmSJKnhxc2U0jMRcSxwMXAicEKNwwHMAT6XUlrXvpySJEmSJEmSJEmSVLRiZm6SUrolIoYCRwM7AT3J9tgcB9yQUlpY+oiSJEmSJEmSJEmSVGRxE6BQwLyi8JAkSZIkSZIkSZKkZlGRdwBJkiRJkiRJkiRJaog1ztyMiE83dtCU0qWNvVaSJEmSJEmSJEmS6rO2ZWkvBlKR40XhGoubkiRJkiRJkiRJkkpqbcXNzzZbCkmSJEmSJEmSJElahzUWN1NKlzRnEEmSJEmSJEmSJElam4q8A0iSJEmSJEmSJElSQ1jclCRJkiRJkiRJklQWLG5KkiRJkiRJkiRJKgsWNyVJkiRJkiRJkiSVBYubkiRJkiRJkiRJksqCxU1JkiRJkiRJkiRJZcHipiRJkiRJkiRJkqSy0ODiZkT8OSK2Xp9hJEmSJEmSJEmSJGlNipm5+VXghYh4KCJOjIgO6yuUJEmSJEmSJEmSJNVVTHHzE8C9wF7ApcCUiPh9RGyxXpJJkiRJkiRJkiRJUg0NLm6mlK5NKR0CbAr8FlgGfB14OSLui4hPRET79ZRTkiRJkiRJkiRJUhtXzMxNAFJKE1NK3wOGsHo2577AlcDkiPhNRGxa2piSJEmSJEmSJEmS2rqii5vVUkoraszm3AOYAmwIfBuYEBG3RMTOJcopSZIkSZIkSZIkqY1rdHETICL2jYgrgAeBQcBM4BzgEeBw4ImI+GRTQ0qSJEmSJEmSJElSu2IviIgNgJOBLwCbAwE8CpwL/DeltLxw3q7A9cDZwNUlyitJkiRJkiRJkiSpjWpwcTMi9ga+CHwM6AQsAP4FnJtSeqHu+SmlMRFxEfCdEmWVJEmSJEmSJEmS1IYVM3PzocLHl8hmaV6aUlqwjmveLTwkSZIkSZIkSZIkqUmK2XPzamDflNK2KaV/NKCwSUrpnyml4Y2PJ0mSJEmSJEmSJEmZBs/cTCkdvz6DSJIkSZIkSZIkSdLaFDNzU5IkSZIkSZIkSZJyU8yemwBExC7AocAgoGM9p6SU0ilNDSZJkiRJkiRJkiRJNTW4uBkRAVwMnAQEkAofq6Ua/RY3JUmSJEmSJEmSJJVUMcvSng58CrgMGEVWyDwH2BP4PjAfuArYpLQRJUmSJEmSJEmSJKm4ZWlPBiaklD4DkE3k5P2U0hPAExFxJ/AEcDdwUYlzSpIkSZIkSZIkSWrjipm5uQVwX52+VcXRlNI44BbgyyXIJUmSJEmSJEmSJEm1FFPcDGBujfZCYIM657wGbNnUUJIkSZIkSZIkSZJUVzHFzXeBQTXabwI71zlnM7KipyRJkiRJkiRJkiSVVDHFzTHULmbeDuwaET+KiG0i4ivA0WT7bkqSJEmSJEmSJElSSRVT3LwOqIyI4YX2b4G3gZ8CzwN/Bd4HvlvKgJIkSZIkSZIkSZIE0K6hJ6aUbgBuqNGeExE7AqcCmwITgUtTSlNLG1GSJEmSJEmSJEmSGljcjIghwC5AAp5KKU0CSCnNBX6//uJJkiRJkiRJkiRJUmadxc2I+D1wJhCFrhQRf0opfWt9BpMkSZIkSZIkSZKkmta652ZEnAB8nayw+QowofD51yPi+PUfT5IkSZIkSZIkSZIyay1uAqcAK4CDUkrbpJS2Bg4FqgrHJEmSJEmSJEmSJKlZrKu4uR1wQ0rp/uqOlNI9wI3ADusxlyRJkiRJkiRJkiTVsq7iZm+ypWjregXoVfI0kiRJkiRJkiRJkrQG7dZxvAJYXk//crK9NyVJklTmXnx3Ln+773XmLl7OcbsO5ugdBuUdSZIkSZIkSarXuoqbAGm9p5AkSVIu3l+0jOPPe4L5S1cA8Pibs+nRuT37b9Ev52SSJKlZjL8Z7v81LJsPu3we9joj70SSJLV+7z4NL1wLXTeEUZ+Fzr3zyzLtBVi+BDYeBeGcNpWHhhQ3z46Is+s7EBEr6+lOKaWGjCtJkqScPfL6rFWFzWp3vjjN4qa0LssWwduPQa8hsOHmeaeRpMZ5byL89zNQVfhZ4O4fQ+/hsPVReaaSJKl1e/sxuOTDq///feG/cNojUFFZ3DgrlsLr90BlR9h0/+Kvr6qCaz4Fr9yStQftDJ++ETp2L24cKQfr2nMTsuVni3k0ZExJkiS1AEM36PqBviF9uuSQpIVZuRwmPw0LZ+WdRC3RjFfgz9vBfz4Gf98F7vlp3okkqXEmPrr6jdVqbz6QSxRJUh3TX4a7fggP/hYWzMg7jUrp6Utq//874+Ws4FmMRXPg3D3hqhOy30suHA0rlhU3xhv3ri5sQjabdNx/ihtDyslaC5EppYrGPJorvCRJkppm2417csrew6korDyz67AN+NTuQ/MNlbeZE+DP28MFB8Aft4KxF+adSC3Nw7+HhTNXtx89B+ZNyS2OJDXawO0b1idJal7TXoTz94fH/gr3/xIuODBbOUStQ4d6biju8MEbj9fq2f/A7NdXtyePgQm3FTdGfb/DzPf3GpUHC5GSJElt3I+O3JrHv3cg93x9X645bQ+6d2qfd6R83fszmPdu9vnKZXDnD2Dp/HwzqWWpe+d8qsrunJakcjNgJBzyC+jYAyraw06fhh1OzDuVJOnZ/8CKJavb778Dr9+dXx6V1u5fgS59Vre3OAIG7VTcGEvmfbBvaT19a7PFYdnPANUq2sE2Hy1uDCkn7o0pSZIk+vfoRP8e6z6vTXj/ndrt5Yuy5Wndd0TVdjgB3npwdXvAdlmBQJLK0Z5fhd1Oy5bHa9857zSScvDKtHksXraSHQb3IiLyjpOrlVWJCx95iwdencEW/XvwtQNH0KtLh+YP0r4EM/vUcvUdAV99Gl67G7puCJvsV/wY230SHv9b9vsqZONseWRxY3TrB5+7Ax7/OyxfDLucAhvtUHwWKQeRUso7gxpo1KhRaezYsXnHkCRJat0e/iPcW2MPxY12hC88kFsctVAv35g9eg2FPU6Hrn3WfY0kSVILklLi9CvGcesLUwHYbuOe/Ofzu7XplVz+eNcE/nLf6qU+99ikD1d+YffmDzJvCpx/4OolQofuDSffDBUuxKgaZoyHZy6Ddh1g1Oeg15C8EykfbfKuFIubZcTipiRJUjOoqoIx/8r2K+m7OezzbejeP+9UkiRJUkk9/NpMPvXvMbX6fnjEVnz+Q5vklCh/B/z+Ad6ctbBW39gfHkTfbh2LH+y9idB5A+jUyCVyls6HV+/Mlg0dcSBUVDZuHEmtXZssbpbVrR4RsaDG54dHxGsRMSQitoiIByLi2YgYHxHn1Thv14h4KCImRMQrEXFBRHSpM+5+EXFLPc/XPiJ+U3ieFyNiTEQcVs95/46I5yLi+Yi4NiK6Ffp7R8T/Cv1jImJknes+EhEpIrYsxfdHkiRJJVBRAbt/Kbsz+og/WNgEmPw0XPYROHdveOxveaeRJElSCUybu6RBfW3JRr1qL8/do1M7uncqcme3BTPh/APgz9vDH7aAMec3LkzH7rDtsbD5IRY2JamOsipuVouIA4G/AqNTSu8AfwH+lFLaIaW0VeEYEdEf+C/wnZTSFsBWwB1AQzdM+jkwEBiZUhoJfHgN156VUto+pbQd8A5weqH/+8Czhf5PA3+uc93xwCPAcQ3MI0mSJDWvpfPh8o/AG/fB9Bfgrh/AuP/knUqSJElNdOBW/WsV7iorgg9vv1GOifL33cO2pG+3bI/NDu0q+PGHt6FjuyILiw/9Dt59Ovt8+SK443uwYEaJk0pS21bkbSf5i4gPAecDh6eU3ih0DwQmV5+TUnqh8OlXgEtSSo8X+hNwbQOfpwtwKjA8pbS0cP104Jq656aU5hWuCaAzUL3W79bArwvnvBIRwyKif0ppemF2517A/sBNwNkN+gZIkiRJzemdJ2HJ3Np9r90JO56YT57WZtoL0Kmn++NIkqRmt0HXDlx72p6c//CbLF62khN3G8L2g3vlHStXIwf15NHvHsCL785jk75d6d21Q/GDzH6tdrtqOcx5C7r1K01ISVLZFTc7AjcC+6WUXqnR/yfgvoh4DLgLuCil9D4wErikkc81AninunC5LhFxEXA48DLwjUL3c8BHgUciYldgKLAxMB04BrgjpfRqRMyJiJ1SSs80MqskSZK0fvQdAVEBqapG3xb55WktFr8Hl30UpjwDBOx6Khz+u7xTSZKkNmaLAd35/ce3zztGi9KxXSU7D+3d+AG2ODxb9aRa94Gw0Y5NDyZJWqXclqVdDjwGnFKzM6V0EdmSs/8F9gOeiIhG7PLceCmlzwIbAeOBTxa6fwP0johnga8C44AVhWPHA1cVPr+q0P6AiPhCRIyNiLEzZ85cT+klSZJaiLcegsf/AdNfzjuJqvUeBgf/HNoV9h8avi/sefpaL1EDjDm/UNgESDDmPJgyLtdIkiRJKoFdPg8H/wwGbg9bHgmf+h+0a8QMUEnSGkW2Umt5iIgFQD/gHuCWlNKv1nDei8DJZLMjU0rpx+sYdz/gmymlI2v0dQEmAcNSSvOLyLgv8K2aYxX6A3gL2A5oT7aM7gyyJWwrCx+HprX8gYwaNSqNHTu2oVEkSZLKyz1nwyN/yj6PCjj2QtjmI7lGUg1L58PSBdBjYN5JWocbvwLjLq/d94lLYeuj88kjSZIkSSpHkXeAPJTbzE1SSouAI4ETI+IUgIgYHRHtC58PAPoA7wJ/A06OiN2qr4+IkwrnNOR5/g38JSI6FK4dGBEn1TwvMiOqPwc+DLxSaPeqvhb4PPBQYZnbY4FLU0pDU0rDUkqDyQqfezfuuyJJkpSziY/AP/eG3wyBm8+A5UuKu37ZwmzGZrVUBQ//obQZ1TQdu1vYLKWt6xTuO/WCTfbLI4kkSZIkSWWl3PbcBCClNCciRgMPRcQsYF/gzxFR/S7at1JK0wAi4jjg9xHRD6gCHgKur2fYAyNico32x4EfAr8AXi6MvRCoOws0gEsiokfh8+eALxWObQVcGhEryfbirF5O93iyJWtrug44AXi4gd8GSZIkmDt59eyvHU+Cnhs3f4Zli+CqE2HJ+1n76YuhW3/Y//sNHyNVQVpZu2/livrPLRfTX4aXrs++F9sfDx275Z1ILclmB8HHL4Fxl2WFzQ99HTr1zDuVJEmSJEktXlktS9vWuSytJEmqZf50OHcPWDQ7a3fpA196HLr3b94ck5+GCw6o3Td0b/jsrcWNc8tZMPbC1e2j/go7fbroOPe/MoMn35rDDoN7MXrkOhfsWD8mjYGLj4CVy7L2oJ3h8/dCtMnVYiRJkiRJ0vrRJt9oKMuZm5IkSSKbFVhd2ITs8xevgz2+3Lw5NtwcOnSHZTW2Kd945+LHOfwPMGxvmPYibHoADP9Q0UP888E3+M3tr6xqf3m/Tfn26C2Lz9JUT12wurAJ8O7TMOlJGLJ782eRJEnN78l/wQv/hR4bwX7fh345/DwiSZLUSpXdnpuSJEkqaNfpg33t6+lb3zp2h2P/DT2HQFTC1sfAPt8qfpyKChj5MTjoJ40qbAJc+MhbtdoXPzaRqqocViqp7NCwvmbw8GszOf68J/jYuY9x03NTcslQUksXwJRni9/XVWqrXr4R/vkh+Mce8MyleaeR2oanL4Hbvw2Tn8r+DV52DKxYmncqSZKkVsOZm5IkSeVq5MfgiX/ArFezdp/NYOSx+WTZ/NDsUbUSKirzyQC0r6x97167ishnJdjdv5S9mbl0XtYecTAM2qnZY7wzexGfu/gplq/MCrxPv/0eA3t2YpdhGzR7lpJ49S647pTs+9qlDxx3hbNhpbWZ8Qr89zPZvsYAN30Veg9v9A0kkhrolVtqt+dPzVZxGLpnPnkkSZJaGWduSpIklatOPeALD8LH/p09vvhQ1penHAubAF89YESd9mZEHtXN/tvA6U/BEX/MCnDHX9X8GYAHX52xqrBZ7Z7x03PJUhK3fmN1wXjRbLj9O/nmkVq6N+9fXdis9sZ9+WSR2pINNq3djkroPSyXKJIkSa2RMzclSZLKWYcusG1OszVboON2HcLIQT15auIcth/ci52G9M4vTPcBsMsp+T0/sOmG3RrUVxZWLod5k2v3vf92PlmkctF/m4b1SSqtD30D3nkcpj4LlR3hwB9le29KkiSpJCxuSpIkqVUZOagnIwf1zDtGi7DniL6cvMdQLn/yHVZWJY7YdiDH7DAo71iNU9ketji89lJ/Wx+dXx6pHAzfB/Y+Cx7/B6SVsONJsM1H804ltX7dNoQvPgizXoeufaBzjjdbSZIktUKRUlr3WWoRRo0alcaOHZt3DEmSJJWZ2QuWsqIq0b9Hp7yjNM2SefDAb7J9y4btBft8C9p3zjuV1PItW5jtiZz30uWSJEmSSi2HvXjy58xNSZIkqZXr061j3hFKo1MPGP2rvFNI5adD17wTSJIkSVLJVOQdQJIkSZIkSZIkSZIawuKmJEmSJEmSJEmSpLJgcVOSJEmSJEmSJElSWbC4KUmSJEmSJEmSJKksWNyUJEmSJEmSJEmSVBYsbkqSJEmSJEmSJEkqCxY3JUmSJEmSJEmSJJUFi5uSJEmSJEmSJEmSyoLFTUmSJEmSJEmSJEllweKmJEmSJEmSJEmSpLJgcVOSJEmSJEmSJElSWbC4KUmSJEmSJEmSJKksWNyUJEmSJEmSJEmSVBYsbkqSJEmSJEmSJEkqCxY3JUmSJEmSJEmSJJUFi5uSJEmSJEmSJEmSyoLFTUmSJEmSJEmSJEllweKmJEmSJEmSJEmSpLJgcVOSJEmSJEmSJElSWbC4KUmSJEmSJEmSJKksWNyUJEmSJEmSJEmSVBYsbkqSJEmSJEmSJEkqCxY3JUmSJEmSJEmSJJUFi5uSJEmSJEmSJEmSyoLFTUmSJEmSJEmSJEllweKmJEmSJEmSJEmSpLJgcVOSJEmSJEmSJElSWbC4KUmSJEmSJEmSJKksWNyUJEmSJEmSJEmSVBYsbkqSJEmSJEmSJEkqCxY3JUmSJEmSJEmSJJUFi5uSJEmSJEmSJEmSyoLFTUmSJEmSJEmSJEllweKmJEmSJEmSJEmSpLJgcVOSJEmSJEmSJElSWbC4KUmSJEmSJEmSJKksWNyUJEmSJEmSJEmSVBYsbkqSJEmSJEmSJEkqC5FSyjuDGigiZgJv552jmfQFZuUdQpJaGV9bJan0fG2VpNLydVWSSs/XVqn1mpVSGp13iOZmcVMtUkSMTSmNyjuHJLUmvrZKUun52ipJpeXrqiSVnq+tklobl6WVJEmSJEmSJEmSVBYsbkqSJEmSJEmSJEkqCxY31VKdl3cASWqFfG2VpNLztVWSSsvXVUkqPV9bJbUq7rkpSZIkSZIkSZIkqSw4c1OSJEmSJEmSJElSWbC4KUmSJEmSJEmSJKksWNxUixMRoyNiQkS8HhHfzTuPJJWbiBgcEfdHxPiIeCkizij0bxARd0fEa4WPvfPOKknlJiIqI2JcRNxSaPvaKklNEBG9IuLaiHil8PPrHr62SlLjRcRZhfcCXoyIKyOik6+rklobi5tqUSKiEvg7cBiwNXB8RGydbypJKjsrgG+klLYCdge+Ungt/S5wb0ppM+DeQluSVJwzgPE12r62SlLT/Bm4I6W0JbA92Wusr62S1AgRMQj4GjAqpTQSqASOw9dVSa2MxU21NLsCr6eU3kwpLQOuAo7OOZMklZWU0tSU0jOFz+eTvUE0iOz19JLCaZcAx+QSUJLKVERsDBwBXFCj29dWSWqkiOgB7AP8GyCltCyl9D6+tkpSU7QDOkdEO6ALMAVfVyW1MhY31dIMAibVaE8u9EmSGiEihgE7Ak8C/VNKUyErgAL9cowmSeXoHODbQFWNPl9bJanxNgFmAhcVlvy+ICK64murJDVKSuld4PfAO8BUYG5K6S58XZXUyljcVEsT9fSlZk8hSa1ARHQDrgPOTCnNyzuPJJWziDgSmJFSejrvLJLUirQDdgLOTSntCCzEpRIlqdEKe2keDQwHNgK6RsRJ+aaSpNKzuKmWZjIwuEZ7Y7KlEyRJRYiI9mSFzf+klK4vdE+PiIGF4wOBGXnlk6QytBdwVERMJNs64YCIuBxfWyWpKSYDk1NKTxba15IVO31tlaTGOQh4K6U0M6W0HLge2BNfVyW1MhY31dI8BWwWEcMjogPZhtc35ZxJkspKRATZvkXjU0p/rHHoJuDkwucnAzc2dzZJKlcppe+llDZOKQ0j+xn1vpTSSfjaKkmNllKaBkyKiC0KXQcCL+NrqyQ11jvA7hHRpfDewIHAeHxdldTKREqu+KmWJSIOJ9vPqBK4MKX0y3wTSVJ5iYi9gYeBF1i9L9z3yfbdvAYYQvYLz8dTSnNyCSlJZSwi9gO+mVI6MiL64GurJDVaROwAXAB0AN4EPkt2M76vrZLUCBHxU+CTwApgHPB5oBu+rkpqRSxuSpIkSZIkSZIkSSoLLksrSZIkSZIkSZIkqSxY3JQkSZIkSZIkSZJUFixuSpIkSZIkSZIkSSoLFjclSZIkSZIkSZIklQWLm5IkSZIkSZIkSZLKgsVNSZIkSWoFIuLiiEgRMaxG37BC38UlGH9iRExs6jitXUScXfie75d3FkmSJElqjSxuSpIkSVILVSiSre3xmbwzrklTCqsR8UDh2pURse0azqku5h7U5LCSJEmSpLLRLu8AkiRJkqR1+uka+p9dx3XvAlsBc0uapvlUAL8DRucdRJIkSZLUMljclCRJkqQWLqV0diOvWw68Uto0zep14NCIODildHfeYSRJkiRJ+XNZWkmSJElqpda2NGxEbB4R10XEexGxMCIei4gjIuIza1vyNiK6RMTvIuKdiFgaEa9HxHciImqcczbwVqF5chOW0v0+kIDfRUSDfn8tPMcDazi21n1JI2LTiLg2ImZHxPyIuCsiRhbO2zAizouIqRGxJCKeioj915Hl5IgYFxGLI2JGRFwYEQPWcO4GEfHriBhfOH9uRNwbEYfUc+6qP6OIGF1YxnduRKSGfI8kSZIkqZw5c1OSJEmS2piI2BJ4FNgAuBV4HtgE+B9w21oubQ/cBWwE3A6sAI4BfgN0YvXyuQ8AvYAzgOeAG2qM8WwRUccBlwOfAk4GLiri2mINA54ExgMXF9ofAR6IiD2AO4B5wNVk37fjgNsjYvOU0jv1jHcWcEjh/DuAvYHPAvtFxG4ppZnVJ0bEULLv2TDg4cL5XYEjgTsi4osppfPreY5jyZbsvR34Z+F6SZIkSWrVLG5KkiRJUgtXmAlZ18SU0sWNHPLvZAW6L6eUzq3xPIex9uLmRmTFyoNTSosL1/wUeBU4KyJ+lVJanlJ6ICImkhU3n23ssroFPwA+Dvw8Iq5OKS1qwlhrsy/ww5TSL6s7IuJHwM/Iip7XkH2/qgrH7gYuJStinlXPeIcBu6WUxtUY70/AmWTF4FNqnHsJMBQ4PqV0VY3ze5EVPf8SETellKbXeY7DgcNTSnc04uuVJEmSpLLksrSSJEmS1PL9pJ7HZxozUEQMBg4g28/yXzWPpZRuB+5ZxxBfqy5sFq6ZAdwI9AS2aEymtUkpTQLOAQYBXy/1+DVMJCs61nRJ4WNH4FvVhc2CK8hmru6whvEuq1nYLDgbmAucEBEdASJie7LC6nU1C5sAKaX3yf6sOwEfq+c5brSwKUmSJKmtceamJEmSJLVwKaVY91kNtkPh4+N1inXVHgEOWsO1c1NKr9fTP6nwsXcTs63Jr8lmOn47Is6vZwZjKTybUlpZp29K4eOrKaX5NQ+klFZGxHRg4zWM92DdjpTS3Ih4lqyYuRXZEr17FA73XMMM3Q0LH7eq59iYNTy3JEmSJLVaFjclSZIkqW3pWfi4pgLh2gqH76+hf0XhY2VjAq1LSmleYfnbv5HNfvzSeniaufU874qIqPdYwQqyfUjrs6bv47TCx+o/hz6FjwcXHmvSbS1jSZIkSVKb4bK0kiRJktS2zCt87L+G42vqz9u/yPb2PDUi6pvFWC2x5ht5e5U61Fqs6fs4oPBxbp2PZ6SUYi2Pz9YzVippYkmSJEkqAxY3JUmSJKltqd4Hco+IqO93wr1L9DzVS7yWZDZnSmkF8J3CeL9dy6nvAYPrdkZEJWveH3N92LeeDD0LGZYA4wvdTxQ+fqh5YkmSJElSebO4KUmSJEltSEppEvAAMAL4Ys1jETGaNe+3Waz3yGYWDinReKSUbgAeBo4E9lrDaWOAIRFxSJ3+HwJDS5WlAT4VETvW6TubbDnaK1NKSwFSSmPJvqaPRsTn6hsoIraNiH7rM6wkSZIklQv33JQkSZKktucrwKPAPyLicOB5YBPgY8CNwNFAVVOeIKW0ICKeBD4UEf8hW1J2JXBTSun5Jgz9TbLZjiPWcPz3wKHAjRFxNTAH2BMYTlbU3a8Jz12M24FHI+IaYCrZjNi9gYnAd+ucewJwH/DviPga8CTZ/qYbA9sBI4E9gBnNEVySJEmSWjJnbkqSJElSG5NSepmsWPY/suVQzwSGAR8BHimcNq++a4v0KeBWYDTwE+DnwE5NGTClNAa4ei3H7wWOAV4CjgNOJiso7gq83ZTnLtKfgC+TLUN7JrAlcDGwZ0qpVpEypTQZ2Bn4AVkB+ETga2RF2XfIZti+0DyxJUmSJKlli5RS3hkkSZIkSS1EYZblCcCWKaUJeeeRJEmSJKkmZ25KkiRJUhsTERURMaCe/gOBTwIvW9iUJEmSJLVE7rkpSZIkSW1PB2BSRNwPvAKsALYBDgaWke3JKUmSJElSi+OytJIkSZLUxkREJXAOcACwMdAFmAU8BPwmpTQuv3SSJEmSJK2ZxU1JkiRJkiRJkiRJZcE9NyVJkiRJkiRJkiSVBYubkiRJkiRJkiRJksqCxU1JkiRJkiRJkiRJZcHipiRJkiRJkiRJkqSyYHFTkiRJkiRJkiRJUln4f3FmTeHDZWl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45" y="1659687"/>
            <a:ext cx="11577679" cy="38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7136" y="4988921"/>
            <a:ext cx="9968089" cy="1869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see,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decreasing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VFB SLC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didn’t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weighted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7" y="1709197"/>
            <a:ext cx="11845547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3283019"/>
            <a:ext cx="3932238" cy="11259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see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ES-L1, GEO, HEO,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%100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57" y="1687607"/>
            <a:ext cx="6359775" cy="43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213985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saw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bar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see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not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say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those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succesfful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05" y="1363641"/>
            <a:ext cx="6785406" cy="45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3062340"/>
            <a:ext cx="3932238" cy="12344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see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figure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178" y="1490133"/>
            <a:ext cx="6705628" cy="437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615623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has 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trend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2013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213" y="1422400"/>
            <a:ext cx="6907398" cy="468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1414" y="5058666"/>
            <a:ext cx="9745663" cy="23354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name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‘’SELECT DISTINCT’’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/>
          <a:srcRect t="10169"/>
          <a:stretch/>
        </p:blipFill>
        <p:spPr>
          <a:xfrm>
            <a:off x="888784" y="1682043"/>
            <a:ext cx="10428660" cy="31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09" y="5787590"/>
            <a:ext cx="9745663" cy="12110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Queried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‘CCA’ on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letter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/>
          <a:srcRect t="5739"/>
          <a:stretch/>
        </p:blipFill>
        <p:spPr>
          <a:xfrm>
            <a:off x="740385" y="1509507"/>
            <a:ext cx="10574852" cy="409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9644" y="4937738"/>
            <a:ext cx="9745663" cy="25773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total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‘’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’’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/>
          <a:srcRect t="13184"/>
          <a:stretch/>
        </p:blipFill>
        <p:spPr>
          <a:xfrm>
            <a:off x="770011" y="1806222"/>
            <a:ext cx="10149142" cy="26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4887" y="4784724"/>
            <a:ext cx="10135380" cy="166264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‘’AVG’’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95" y="1919111"/>
            <a:ext cx="9806344" cy="25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161310"/>
            <a:ext cx="10326708" cy="42659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modelling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sections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Firstly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 API.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Web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libraries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SQL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tool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analytics.In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model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		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09" y="4584728"/>
            <a:ext cx="9745663" cy="116768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ound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‘’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min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’’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60" y="1562193"/>
            <a:ext cx="10944902" cy="243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4444" y="5237644"/>
            <a:ext cx="9745663" cy="19774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15" y="1634351"/>
            <a:ext cx="10524996" cy="36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6711" y="5624421"/>
            <a:ext cx="9745663" cy="16055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‘’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’’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1" y="1725255"/>
            <a:ext cx="11053198" cy="309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484" y="1449450"/>
            <a:ext cx="7659958" cy="49777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9050" y="3058144"/>
            <a:ext cx="4033939" cy="11892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709" y="5095612"/>
            <a:ext cx="9745663" cy="9299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drone ship, their booster versions, and launch site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for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" y="1469157"/>
            <a:ext cx="11354477" cy="32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5733" y="5296469"/>
            <a:ext cx="9745663" cy="145820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12797"/>
            <a:ext cx="10532093" cy="36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227539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can see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locations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  <a:latin typeface="Abadi"/>
              </a:rPr>
              <a:t>Location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757" y="1432215"/>
            <a:ext cx="8837854" cy="459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84076" y="1503863"/>
            <a:ext cx="3815226" cy="17062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two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figures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below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how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much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rocket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sites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smtClean="0">
                <a:solidFill>
                  <a:srgbClr val="0B49CB"/>
                </a:solidFill>
                <a:latin typeface="Abadi"/>
              </a:rPr>
              <a:t>Launch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5" y="3188711"/>
            <a:ext cx="3815056" cy="3029209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67" y="3230174"/>
            <a:ext cx="2954544" cy="298774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823" y="1527454"/>
            <a:ext cx="3831295" cy="307226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7689823" y="4849424"/>
            <a:ext cx="3815226" cy="17062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can see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VAFB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complex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above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394" y="2463929"/>
            <a:ext cx="3624349" cy="25939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Kennedy Space Center Launch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Complex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those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closest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coastline,railway,city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center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highway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  <a:latin typeface="Abadi"/>
              </a:rPr>
              <a:t>Distance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to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Important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Places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70" y="1529542"/>
            <a:ext cx="6039163" cy="44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161310"/>
            <a:ext cx="10326708" cy="42659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  <a:spcBef>
                <a:spcPts val="1400"/>
              </a:spcBef>
              <a:defRPr/>
            </a:pP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Summary of all results</a:t>
            </a:r>
            <a:endParaRPr lang="tr-TR" sz="22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0" lvl="0" indent="0" algn="just">
              <a:lnSpc>
                <a:spcPct val="100000"/>
              </a:lnSpc>
              <a:spcBef>
                <a:spcPts val="1400"/>
              </a:spcBef>
              <a:buNone/>
              <a:defRPr/>
            </a:pP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After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all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work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is done,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learned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so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much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from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data.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Those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:</a:t>
            </a:r>
          </a:p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Launch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rate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have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an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increase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trend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after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2013.</a:t>
            </a:r>
          </a:p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Larger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flight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amount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at a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site,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means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greater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rate at a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site.</a:t>
            </a:r>
          </a:p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Orbits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ES-L1, GEO, HEO, SSO, VLEO has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rate.</a:t>
            </a:r>
          </a:p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KSC LC-39A (Kennedy Space Center Launch Site) has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successful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launches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</a:t>
            </a:r>
          </a:p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Decision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tree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classifier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could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be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used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predictive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analysis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dataset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</a:t>
            </a:r>
            <a:endParaRPr lang="tr-TR" sz="22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tr-TR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			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Executive Summary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3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  <a:latin typeface="Abadi"/>
              </a:rPr>
              <a:t>Success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Rate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for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Launch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733" y="1595437"/>
            <a:ext cx="7326239" cy="4447641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349135" y="2580834"/>
            <a:ext cx="3624349" cy="24768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be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right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Kennedy Space Center Launch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Complex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see.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tr-TR" dirty="0" err="1" smtClean="0">
                <a:solidFill>
                  <a:srgbClr val="0B49CB"/>
                </a:solidFill>
                <a:latin typeface="Abadi"/>
              </a:rPr>
              <a:t>Highest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Success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tr-TR" dirty="0" err="1" smtClean="0">
                <a:solidFill>
                  <a:srgbClr val="0B49CB"/>
                </a:solidFill>
                <a:latin typeface="Abadi"/>
              </a:rPr>
              <a:t>Ratio</a:t>
            </a:r>
            <a:r>
              <a:rPr lang="tr-TR" dirty="0" smtClean="0">
                <a:solidFill>
                  <a:srgbClr val="0B49CB"/>
                </a:solidFill>
                <a:latin typeface="Abadi"/>
              </a:rPr>
              <a:t>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765" y="1627145"/>
            <a:ext cx="7168207" cy="428128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 txBox="1">
            <a:spLocks/>
          </p:cNvSpPr>
          <p:nvPr/>
        </p:nvSpPr>
        <p:spPr>
          <a:xfrm>
            <a:off x="349135" y="2996647"/>
            <a:ext cx="3790603" cy="15422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Kennedy Space Center Launch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Complex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ratio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0" y="409696"/>
            <a:ext cx="10882727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Launch outcomes with low weight payloads </a:t>
            </a:r>
            <a:endParaRPr lang="tr-TR" sz="3700" dirty="0" smtClean="0">
              <a:solidFill>
                <a:srgbClr val="0B49CB"/>
              </a:solidFill>
              <a:latin typeface="Abadi"/>
            </a:endParaRPr>
          </a:p>
          <a:p>
            <a:r>
              <a:rPr lang="en-US" sz="3700" dirty="0" smtClean="0">
                <a:solidFill>
                  <a:srgbClr val="0B49CB"/>
                </a:solidFill>
                <a:latin typeface="Abadi"/>
              </a:rPr>
              <a:t>(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0-3000kg) and different boosters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61" y="1955189"/>
            <a:ext cx="9131300" cy="352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328246" y="304801"/>
            <a:ext cx="10957365" cy="947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/>
            <a:r>
              <a:rPr lang="en-US" dirty="0">
                <a:solidFill>
                  <a:srgbClr val="0B49CB"/>
                </a:solidFill>
                <a:latin typeface="Abadi"/>
              </a:rPr>
              <a:t>Launch outcomes with medium weight payloads </a:t>
            </a:r>
            <a:endParaRPr lang="tr-TR" dirty="0" smtClean="0">
              <a:solidFill>
                <a:srgbClr val="0B49CB"/>
              </a:solidFill>
              <a:latin typeface="Abadi"/>
            </a:endParaRPr>
          </a:p>
          <a:p>
            <a:pPr lvl="0"/>
            <a:r>
              <a:rPr lang="en-US" dirty="0" smtClean="0">
                <a:solidFill>
                  <a:srgbClr val="0B49CB"/>
                </a:solidFill>
                <a:latin typeface="Abadi"/>
              </a:rPr>
              <a:t>(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3000-6000 kg) and different boosters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75" y="1860928"/>
            <a:ext cx="8991601" cy="37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5303519"/>
            <a:ext cx="10706793" cy="1263535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So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can see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rates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weight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lower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than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medium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low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weight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FT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labeled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are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more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low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medium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weight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tr-TR" sz="35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</a:t>
            </a:r>
            <a:r>
              <a:rPr lang="tr-TR" sz="35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3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0" y="419515"/>
            <a:ext cx="10687961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/>
            <a:r>
              <a:rPr lang="en-US" sz="3700" dirty="0">
                <a:solidFill>
                  <a:srgbClr val="0B49CB"/>
                </a:solidFill>
                <a:latin typeface="Abadi"/>
              </a:rPr>
              <a:t>Launch outcomes with </a:t>
            </a:r>
            <a:r>
              <a:rPr lang="tr-TR" sz="3700" dirty="0" err="1" smtClean="0">
                <a:solidFill>
                  <a:srgbClr val="0B49CB"/>
                </a:solidFill>
                <a:latin typeface="Abadi"/>
              </a:rPr>
              <a:t>high</a:t>
            </a:r>
            <a:r>
              <a:rPr lang="en-US" sz="3700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weight payloads </a:t>
            </a:r>
          </a:p>
          <a:p>
            <a:pPr lvl="0"/>
            <a:r>
              <a:rPr lang="en-US" sz="3700" dirty="0" smtClean="0">
                <a:solidFill>
                  <a:srgbClr val="0B49CB"/>
                </a:solidFill>
                <a:latin typeface="Abadi"/>
              </a:rPr>
              <a:t>(</a:t>
            </a:r>
            <a:r>
              <a:rPr lang="tr-TR" sz="3700" dirty="0" smtClean="0">
                <a:solidFill>
                  <a:srgbClr val="0B49CB"/>
                </a:solidFill>
                <a:latin typeface="Abadi"/>
              </a:rPr>
              <a:t>6000</a:t>
            </a:r>
            <a:r>
              <a:rPr lang="en-US" sz="3700" dirty="0" smtClean="0">
                <a:solidFill>
                  <a:srgbClr val="0B49CB"/>
                </a:solidFill>
                <a:latin typeface="Abadi"/>
              </a:rPr>
              <a:t>-</a:t>
            </a:r>
            <a:r>
              <a:rPr lang="tr-TR" sz="3700" dirty="0" smtClean="0">
                <a:solidFill>
                  <a:srgbClr val="0B49CB"/>
                </a:solidFill>
                <a:latin typeface="Abadi"/>
              </a:rPr>
              <a:t>10</a:t>
            </a:r>
            <a:r>
              <a:rPr lang="en-US" sz="3700" dirty="0" smtClean="0">
                <a:solidFill>
                  <a:srgbClr val="0B49CB"/>
                </a:solidFill>
                <a:latin typeface="Abadi"/>
              </a:rPr>
              <a:t>000 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kg) and different boosters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10" y="1581280"/>
            <a:ext cx="7896620" cy="34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03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" y="2823739"/>
            <a:ext cx="4023360" cy="1752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see,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those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13" name="Grafik 12"/>
          <p:cNvGraphicFramePr/>
          <p:nvPr>
            <p:extLst>
              <p:ext uri="{D42A27DB-BD31-4B8C-83A1-F6EECF244321}">
                <p14:modId xmlns:p14="http://schemas.microsoft.com/office/powerpoint/2010/main" val="3238091406"/>
              </p:ext>
            </p:extLst>
          </p:nvPr>
        </p:nvGraphicFramePr>
        <p:xfrm>
          <a:off x="4785680" y="1505345"/>
          <a:ext cx="6499931" cy="4389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2057400"/>
            <a:ext cx="403998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e’s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matrix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that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classifier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distinguish between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classes. We see that the major problem is false positives.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46" y="1530020"/>
            <a:ext cx="6619868" cy="51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25375" y="1874838"/>
            <a:ext cx="10397054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Launch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rate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have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an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increase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trend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after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2013.</a:t>
            </a:r>
          </a:p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Larger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flight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amount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at a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site,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means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greater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rate at a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site.</a:t>
            </a:r>
          </a:p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Orbits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ES-L1, GEO, HEO, SSO, VLEO has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rate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 But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some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those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orbits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(ES-L1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, GEO, 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HEO) has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only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1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launch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So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information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not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healthy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about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all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orbits</a:t>
            </a:r>
            <a:r>
              <a:rPr lang="tr-TR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</a:t>
            </a:r>
            <a:endParaRPr lang="tr-TR" sz="22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KSC LC-39A (Kennedy Space Center Launch Site) has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successful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launches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</a:t>
            </a:r>
          </a:p>
          <a:p>
            <a:pPr lvl="0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  <a:defRPr/>
            </a:pP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Decision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tree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classifier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could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be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used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for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predictive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analysis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dataset</a:t>
            </a:r>
            <a:r>
              <a:rPr lang="tr-TR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</a:t>
            </a:r>
            <a:endParaRPr lang="tr-TR" sz="22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36889"/>
            <a:ext cx="9664147" cy="4790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company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nowadays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how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website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define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‘’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 is the world’s first orbital class reusable rocket. Reusability allows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refly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most expensive parts of the rocket, which in turn drives down the cost of space access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’’.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important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factor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9’s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reusability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We’ll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understand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reusability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about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situation</a:t>
            </a:r>
            <a:r>
              <a:rPr lang="tr-T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spcBef>
                <a:spcPts val="1400"/>
              </a:spcBef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effect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succession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?</a:t>
            </a:r>
          </a:p>
          <a:p>
            <a:pPr lvl="1">
              <a:spcBef>
                <a:spcPts val="1400"/>
              </a:spcBef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links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tr-T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?</a:t>
            </a:r>
          </a:p>
          <a:p>
            <a:pPr lvl="1"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learning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9969" y="1875055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Project Link : 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https://github.com/arty00/IBM_DS_Capstone.git</a:t>
            </a: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tr-TR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In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this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project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used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API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web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scraping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tool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BeatifulSoup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for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gathering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data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from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wrangled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data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with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-hot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encoding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method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with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pandas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/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numpy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tr-TR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libraries</a:t>
            </a:r>
            <a:r>
              <a:rPr lang="tr-TR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tr-TR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 the EDA section of the project, we used some visualization tools and SQL queries.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58722" y="1580809"/>
            <a:ext cx="10104817" cy="418781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Executive Summary</a:t>
            </a:r>
          </a:p>
          <a:p>
            <a:pPr lvl="0">
              <a:lnSpc>
                <a:spcPct val="120000"/>
              </a:lnSpc>
              <a:spcBef>
                <a:spcPts val="1400"/>
              </a:spcBef>
              <a:defRPr/>
            </a:pPr>
            <a:r>
              <a:rPr lang="en-US" sz="8800" dirty="0">
                <a:solidFill>
                  <a:srgbClr val="A5A5A5">
                    <a:lumMod val="25000"/>
                  </a:srgb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rgbClr val="A5A5A5">
                    <a:lumMod val="25000"/>
                  </a:srgbClr>
                </a:solidFill>
                <a:latin typeface="Abadi"/>
              </a:rPr>
              <a:t>Plotly</a:t>
            </a:r>
            <a:r>
              <a:rPr lang="en-US" sz="8800" dirty="0">
                <a:solidFill>
                  <a:srgbClr val="A5A5A5">
                    <a:lumMod val="25000"/>
                  </a:srgbClr>
                </a:solidFill>
                <a:latin typeface="Abadi"/>
              </a:rPr>
              <a:t> Dash</a:t>
            </a:r>
            <a:endParaRPr lang="tr-TR" sz="8800" dirty="0">
              <a:solidFill>
                <a:srgbClr val="A5A5A5">
                  <a:lumMod val="25000"/>
                </a:srgb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E7E6E6">
                    <a:lumMod val="50000"/>
                  </a:srgbClr>
                </a:solidFill>
                <a:latin typeface="Abadi"/>
              </a:rPr>
              <a:t>After EDA we analyze the data with Folium map visualization tool and </a:t>
            </a:r>
            <a:r>
              <a:rPr lang="en-US" sz="7600" dirty="0" err="1">
                <a:solidFill>
                  <a:srgbClr val="E7E6E6">
                    <a:lumMod val="50000"/>
                  </a:srgbClr>
                </a:solidFill>
                <a:latin typeface="Abadi"/>
              </a:rPr>
              <a:t>Ploty</a:t>
            </a:r>
            <a:r>
              <a:rPr lang="en-US" sz="7600" dirty="0">
                <a:solidFill>
                  <a:srgbClr val="E7E6E6">
                    <a:lumMod val="50000"/>
                  </a:srgbClr>
                </a:solidFill>
                <a:latin typeface="Abadi"/>
              </a:rPr>
              <a:t> Dash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tr-TR" sz="8000" b="0" i="0" u="none" strike="noStrike" kern="1200" cap="none" spc="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Perform predictive analysis using classification models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Lastly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,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we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created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a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predictive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analyzing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model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using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several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classifiers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such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as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decision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tree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, K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Neighbors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 </a:t>
            </a:r>
            <a:r>
              <a:rPr kumimoji="0" lang="tr-TR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etc</a:t>
            </a:r>
            <a:r>
              <a:rPr kumimoji="0" lang="tr-TR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.</a:t>
            </a:r>
            <a:endParaRPr kumimoji="0" lang="en-US" sz="7600" b="0" i="0" u="none" strike="noStrike" kern="1200" cap="none" spc="0" normalizeH="0" baseline="0" noProof="0" dirty="0" smtClean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Methodology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8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tr-TR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perform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HTTP GET method to request the Falcon9 Launch HTML page, as an HTTP response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tr-TR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from the HTML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</a:t>
            </a:r>
            <a:endParaRPr lang="tr-TR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Next, we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relevant column names from the HTML table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header</a:t>
            </a:r>
            <a:endParaRPr lang="tr-TR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extract_column_from_header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extract column name one by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</a:t>
            </a:r>
            <a:endParaRPr lang="tr-TR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reate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empty dictionary with keys from the extracted column names </a:t>
            </a:r>
            <a:endParaRPr lang="tr-TR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Filled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parsed launch record values into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launch_dict</a:t>
            </a:r>
            <a:endParaRPr lang="tr-TR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‘’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launch_dict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’’ </a:t>
            </a:r>
            <a:r>
              <a:rPr lang="tr-TR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dictionary</a:t>
            </a:r>
            <a:r>
              <a:rPr lang="tr-TR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80a141d-92ca-4d3d-9308-f7e7b1d44ce8"/>
    <ds:schemaRef ds:uri="http://schemas.microsoft.com/office/infopath/2007/PartnerControls"/>
    <ds:schemaRef ds:uri="http://purl.org/dc/dcmitype/"/>
    <ds:schemaRef ds:uri="155be751-a274-42e8-93fb-f39d3b9bccc8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1494</TotalTime>
  <Words>1898</Words>
  <Application>Microsoft Office PowerPoint</Application>
  <PresentationFormat>Geniş ekran</PresentationFormat>
  <Paragraphs>259</Paragraphs>
  <Slides>51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51</vt:i4>
      </vt:variant>
    </vt:vector>
  </HeadingPairs>
  <TitlesOfParts>
    <vt:vector size="60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Wingdings</vt:lpstr>
      <vt:lpstr>Custom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Windows</cp:lastModifiedBy>
  <cp:revision>231</cp:revision>
  <dcterms:created xsi:type="dcterms:W3CDTF">2021-04-29T18:58:34Z</dcterms:created>
  <dcterms:modified xsi:type="dcterms:W3CDTF">2022-04-29T05:53:26Z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